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4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25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6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7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8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8" r:id="rId24"/>
    <p:sldMasterId id="2147483952" r:id="rId25"/>
    <p:sldMasterId id="2147483966" r:id="rId26"/>
    <p:sldMasterId id="2147483980" r:id="rId27"/>
    <p:sldMasterId id="2147483994" r:id="rId28"/>
    <p:sldMasterId id="2147484008" r:id="rId29"/>
  </p:sldMasterIdLst>
  <p:notesMasterIdLst>
    <p:notesMasterId r:id="rId65"/>
  </p:notesMasterIdLst>
  <p:sldIdLst>
    <p:sldId id="289" r:id="rId30"/>
    <p:sldId id="293" r:id="rId31"/>
    <p:sldId id="297" r:id="rId32"/>
    <p:sldId id="294" r:id="rId33"/>
    <p:sldId id="295" r:id="rId34"/>
    <p:sldId id="296" r:id="rId35"/>
    <p:sldId id="292" r:id="rId36"/>
    <p:sldId id="291" r:id="rId37"/>
    <p:sldId id="259" r:id="rId38"/>
    <p:sldId id="258" r:id="rId39"/>
    <p:sldId id="261" r:id="rId40"/>
    <p:sldId id="285" r:id="rId41"/>
    <p:sldId id="262" r:id="rId42"/>
    <p:sldId id="263" r:id="rId43"/>
    <p:sldId id="264" r:id="rId44"/>
    <p:sldId id="282" r:id="rId45"/>
    <p:sldId id="265" r:id="rId46"/>
    <p:sldId id="266" r:id="rId47"/>
    <p:sldId id="267" r:id="rId48"/>
    <p:sldId id="270" r:id="rId49"/>
    <p:sldId id="268" r:id="rId50"/>
    <p:sldId id="271" r:id="rId51"/>
    <p:sldId id="273" r:id="rId52"/>
    <p:sldId id="272" r:id="rId53"/>
    <p:sldId id="274" r:id="rId54"/>
    <p:sldId id="275" r:id="rId55"/>
    <p:sldId id="276" r:id="rId56"/>
    <p:sldId id="283" r:id="rId57"/>
    <p:sldId id="277" r:id="rId58"/>
    <p:sldId id="279" r:id="rId59"/>
    <p:sldId id="280" r:id="rId60"/>
    <p:sldId id="286" r:id="rId61"/>
    <p:sldId id="287" r:id="rId62"/>
    <p:sldId id="288" r:id="rId63"/>
    <p:sldId id="298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slide" Target="slides/slide34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61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6746E-ACF2-4E1D-8645-03E819D751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6C5BCB-1D95-4C70-B5DB-9547FD1FE938}">
      <dgm:prSet phldrT="[Текст]"/>
      <dgm:spPr>
        <a:solidFill>
          <a:schemeClr val="accent5">
            <a:lumMod val="40000"/>
            <a:lumOff val="60000"/>
          </a:schemeClr>
        </a:solidFill>
        <a:ln cmpd="thickThin">
          <a:solidFill>
            <a:schemeClr val="accent2">
              <a:lumMod val="75000"/>
            </a:schemeClr>
          </a:solidFill>
        </a:ln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B940856-E64A-4781-8E30-A2A300D5C7B0}" type="parTrans" cxnId="{553A8AFC-E8C9-45F9-8467-60BEE6F181E5}">
      <dgm:prSet/>
      <dgm:spPr/>
      <dgm:t>
        <a:bodyPr/>
        <a:lstStyle/>
        <a:p>
          <a:endParaRPr lang="ru-RU"/>
        </a:p>
      </dgm:t>
    </dgm:pt>
    <dgm:pt modelId="{E5618695-9928-4EC3-A24E-618E6ABECBA3}" type="sibTrans" cxnId="{553A8AFC-E8C9-45F9-8467-60BEE6F181E5}">
      <dgm:prSet/>
      <dgm:spPr/>
      <dgm:t>
        <a:bodyPr/>
        <a:lstStyle/>
        <a:p>
          <a:endParaRPr lang="ru-RU"/>
        </a:p>
      </dgm:t>
    </dgm:pt>
    <dgm:pt modelId="{172AE386-8F2D-4CBF-BB30-C7EF8E5EFEDF}">
      <dgm:prSet phldrT="[Текст]"/>
      <dgm:spPr>
        <a:solidFill>
          <a:schemeClr val="accent2">
            <a:lumMod val="40000"/>
            <a:lumOff val="60000"/>
          </a:schemeClr>
        </a:solidFill>
        <a:ln cmpd="thickThin">
          <a:solidFill>
            <a:schemeClr val="accent2">
              <a:lumMod val="75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 smtClean="0"/>
            <a:t>Организация внимания</a:t>
          </a:r>
          <a:endParaRPr lang="ru-RU" dirty="0"/>
        </a:p>
      </dgm:t>
    </dgm:pt>
    <dgm:pt modelId="{696A85B1-4F66-43FB-BC05-91525D67F6EC}" type="parTrans" cxnId="{0C5056FF-826F-4644-BC10-F2DA8FF27157}">
      <dgm:prSet/>
      <dgm:spPr/>
      <dgm:t>
        <a:bodyPr/>
        <a:lstStyle/>
        <a:p>
          <a:endParaRPr lang="ru-RU"/>
        </a:p>
      </dgm:t>
    </dgm:pt>
    <dgm:pt modelId="{A73B5A27-3B48-46E0-A5E7-17A9787DD824}" type="sibTrans" cxnId="{0C5056FF-826F-4644-BC10-F2DA8FF27157}">
      <dgm:prSet/>
      <dgm:spPr/>
      <dgm:t>
        <a:bodyPr/>
        <a:lstStyle/>
        <a:p>
          <a:endParaRPr lang="ru-RU"/>
        </a:p>
      </dgm:t>
    </dgm:pt>
    <dgm:pt modelId="{803B9E0B-E7F3-47F1-99F6-CE1B0CF2442D}">
      <dgm:prSet phldrT="[Текст]"/>
      <dgm:spPr>
        <a:solidFill>
          <a:schemeClr val="accent5">
            <a:lumMod val="40000"/>
            <a:lumOff val="60000"/>
          </a:schemeClr>
        </a:solidFill>
        <a:ln cmpd="thickThin">
          <a:solidFill>
            <a:schemeClr val="accent2">
              <a:lumMod val="75000"/>
            </a:schemeClr>
          </a:solidFill>
        </a:ln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DD7B489-ED48-4FDD-BA6D-B71AD375E579}" type="parTrans" cxnId="{A9DB5426-F52D-48B6-9908-1BB82EBA280E}">
      <dgm:prSet/>
      <dgm:spPr/>
      <dgm:t>
        <a:bodyPr/>
        <a:lstStyle/>
        <a:p>
          <a:endParaRPr lang="ru-RU"/>
        </a:p>
      </dgm:t>
    </dgm:pt>
    <dgm:pt modelId="{5F2205B1-38B5-4EF8-A268-C0C6FB737CEE}" type="sibTrans" cxnId="{A9DB5426-F52D-48B6-9908-1BB82EBA280E}">
      <dgm:prSet/>
      <dgm:spPr/>
      <dgm:t>
        <a:bodyPr/>
        <a:lstStyle/>
        <a:p>
          <a:endParaRPr lang="ru-RU"/>
        </a:p>
      </dgm:t>
    </dgm:pt>
    <dgm:pt modelId="{09F4469D-4513-4A6C-881C-51CF90D12C66}">
      <dgm:prSet phldrT="[Текст]"/>
      <dgm:spPr>
        <a:solidFill>
          <a:schemeClr val="accent2">
            <a:lumMod val="40000"/>
            <a:lumOff val="60000"/>
          </a:schemeClr>
        </a:solidFill>
        <a:ln cmpd="thickThin">
          <a:solidFill>
            <a:schemeClr val="accent2">
              <a:lumMod val="75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 smtClean="0"/>
            <a:t>Организация учителем процесса восприятия, осознания, осмысления, первичного обобщения и систематизации нового для школьников учебного материала</a:t>
          </a:r>
          <a:endParaRPr lang="ru-RU" dirty="0"/>
        </a:p>
      </dgm:t>
    </dgm:pt>
    <dgm:pt modelId="{FEB90A6A-2641-4F22-9FDC-1468727992EA}" type="parTrans" cxnId="{60718358-5B45-4613-AF65-AAF6E2CD2716}">
      <dgm:prSet/>
      <dgm:spPr/>
      <dgm:t>
        <a:bodyPr/>
        <a:lstStyle/>
        <a:p>
          <a:endParaRPr lang="ru-RU"/>
        </a:p>
      </dgm:t>
    </dgm:pt>
    <dgm:pt modelId="{0ADD36CE-049E-4011-8CCF-C512C9DE3E20}" type="sibTrans" cxnId="{60718358-5B45-4613-AF65-AAF6E2CD2716}">
      <dgm:prSet/>
      <dgm:spPr/>
      <dgm:t>
        <a:bodyPr/>
        <a:lstStyle/>
        <a:p>
          <a:endParaRPr lang="ru-RU"/>
        </a:p>
      </dgm:t>
    </dgm:pt>
    <dgm:pt modelId="{9DAAD423-F94A-476E-9A9F-9C4054C21301}">
      <dgm:prSet phldrT="[Текст]"/>
      <dgm:spPr>
        <a:solidFill>
          <a:schemeClr val="accent5">
            <a:lumMod val="40000"/>
            <a:lumOff val="60000"/>
          </a:schemeClr>
        </a:solidFill>
        <a:ln cmpd="thickThin">
          <a:solidFill>
            <a:schemeClr val="accent2">
              <a:lumMod val="75000"/>
            </a:schemeClr>
          </a:solidFill>
        </a:ln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29AF7F4-20E1-4827-A962-1F22630669D5}" type="parTrans" cxnId="{9E264486-96C8-47D5-A36B-E953FA39D449}">
      <dgm:prSet/>
      <dgm:spPr/>
      <dgm:t>
        <a:bodyPr/>
        <a:lstStyle/>
        <a:p>
          <a:endParaRPr lang="ru-RU"/>
        </a:p>
      </dgm:t>
    </dgm:pt>
    <dgm:pt modelId="{3B884ED6-24E8-4A5A-8709-EBE2B53986FA}" type="sibTrans" cxnId="{9E264486-96C8-47D5-A36B-E953FA39D449}">
      <dgm:prSet/>
      <dgm:spPr/>
      <dgm:t>
        <a:bodyPr/>
        <a:lstStyle/>
        <a:p>
          <a:endParaRPr lang="ru-RU"/>
        </a:p>
      </dgm:t>
    </dgm:pt>
    <dgm:pt modelId="{EEAB6B8F-F8B2-4E5B-BDFC-716978A0930F}">
      <dgm:prSet phldrT="[Текст]"/>
      <dgm:spPr>
        <a:solidFill>
          <a:schemeClr val="accent2">
            <a:lumMod val="40000"/>
            <a:lumOff val="60000"/>
          </a:schemeClr>
        </a:solidFill>
        <a:ln cmpd="thickThin">
          <a:solidFill>
            <a:schemeClr val="accent2">
              <a:lumMod val="75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 smtClean="0"/>
            <a:t>Обучение учащихся собственной деятельности по изучению и овладению содержанием этого материала</a:t>
          </a:r>
          <a:endParaRPr lang="ru-RU" dirty="0"/>
        </a:p>
      </dgm:t>
    </dgm:pt>
    <dgm:pt modelId="{F712285B-0781-4257-B4F1-862B6587B36E}" type="parTrans" cxnId="{26F16747-8FE4-49FA-84D0-E26FE5F893E0}">
      <dgm:prSet/>
      <dgm:spPr/>
      <dgm:t>
        <a:bodyPr/>
        <a:lstStyle/>
        <a:p>
          <a:endParaRPr lang="ru-RU"/>
        </a:p>
      </dgm:t>
    </dgm:pt>
    <dgm:pt modelId="{169F4FFD-654F-405D-9F57-4A8B8CD63DE7}" type="sibTrans" cxnId="{26F16747-8FE4-49FA-84D0-E26FE5F893E0}">
      <dgm:prSet/>
      <dgm:spPr/>
      <dgm:t>
        <a:bodyPr/>
        <a:lstStyle/>
        <a:p>
          <a:endParaRPr lang="ru-RU"/>
        </a:p>
      </dgm:t>
    </dgm:pt>
    <dgm:pt modelId="{473E25EE-DB28-4B6C-9643-F778EB940044}">
      <dgm:prSet/>
      <dgm:spPr>
        <a:solidFill>
          <a:schemeClr val="accent5">
            <a:lumMod val="40000"/>
            <a:lumOff val="60000"/>
          </a:schemeClr>
        </a:solidFill>
        <a:ln cmpd="thickThin">
          <a:solidFill>
            <a:schemeClr val="accent2">
              <a:lumMod val="75000"/>
            </a:schemeClr>
          </a:solidFill>
        </a:ln>
        <a:effectLst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dirty="0" smtClean="0"/>
            <a:t>4 </a:t>
          </a:r>
          <a:endParaRPr lang="ru-RU" dirty="0"/>
        </a:p>
      </dgm:t>
    </dgm:pt>
    <dgm:pt modelId="{87FB9007-7DFF-4FCE-BD84-22FF5177E115}" type="parTrans" cxnId="{8EDC4E29-C67E-400C-B230-E982CC278F34}">
      <dgm:prSet/>
      <dgm:spPr/>
      <dgm:t>
        <a:bodyPr/>
        <a:lstStyle/>
        <a:p>
          <a:endParaRPr lang="ru-RU"/>
        </a:p>
      </dgm:t>
    </dgm:pt>
    <dgm:pt modelId="{55FF8ED1-CA71-49CC-BDF2-EA0548E675E6}" type="sibTrans" cxnId="{8EDC4E29-C67E-400C-B230-E982CC278F34}">
      <dgm:prSet/>
      <dgm:spPr/>
      <dgm:t>
        <a:bodyPr/>
        <a:lstStyle/>
        <a:p>
          <a:endParaRPr lang="ru-RU"/>
        </a:p>
      </dgm:t>
    </dgm:pt>
    <dgm:pt modelId="{A5DB28F8-E405-4C03-8896-AD06AE69C76C}">
      <dgm:prSet/>
      <dgm:spPr>
        <a:solidFill>
          <a:schemeClr val="accent2">
            <a:lumMod val="40000"/>
            <a:lumOff val="60000"/>
          </a:schemeClr>
        </a:solidFill>
        <a:ln cmpd="thickThin">
          <a:solidFill>
            <a:schemeClr val="accent2">
              <a:lumMod val="75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ru-RU" dirty="0" smtClean="0"/>
            <a:t>Создание ситуации, когда основным работником процесса обучения, основным ответственным лицом за свою учебу и поведение становится ученик</a:t>
          </a:r>
          <a:endParaRPr lang="ru-RU" dirty="0"/>
        </a:p>
      </dgm:t>
    </dgm:pt>
    <dgm:pt modelId="{717D8FB3-7C86-4163-9CC5-DD1F937B9747}" type="parTrans" cxnId="{F7F6DDA1-7D3B-4EA2-A71D-AA73F83F986A}">
      <dgm:prSet/>
      <dgm:spPr/>
      <dgm:t>
        <a:bodyPr/>
        <a:lstStyle/>
        <a:p>
          <a:endParaRPr lang="ru-RU"/>
        </a:p>
      </dgm:t>
    </dgm:pt>
    <dgm:pt modelId="{21883AE0-4E48-4E23-A306-AF8C23F463C6}" type="sibTrans" cxnId="{F7F6DDA1-7D3B-4EA2-A71D-AA73F83F986A}">
      <dgm:prSet/>
      <dgm:spPr/>
      <dgm:t>
        <a:bodyPr/>
        <a:lstStyle/>
        <a:p>
          <a:endParaRPr lang="ru-RU"/>
        </a:p>
      </dgm:t>
    </dgm:pt>
    <dgm:pt modelId="{4AF5CBBE-0DDD-45DE-B677-4AA57E9C5EE1}" type="pres">
      <dgm:prSet presAssocID="{FF46746E-ACF2-4E1D-8645-03E819D751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D002E579-980D-4594-8BEA-8E6898717ECF}" type="pres">
      <dgm:prSet presAssocID="{906C5BCB-1D95-4C70-B5DB-9547FD1FE938}" presName="composite" presStyleCnt="0"/>
      <dgm:spPr/>
    </dgm:pt>
    <dgm:pt modelId="{B8B39EC1-6CAA-4E2C-BCCC-5F1374FD80C7}" type="pres">
      <dgm:prSet presAssocID="{906C5BCB-1D95-4C70-B5DB-9547FD1FE938}" presName="parentText" presStyleLbl="alignNode1" presStyleIdx="0" presStyleCnt="4" custLinFactNeighborY="-4192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C7655F81-5E3F-4C13-978E-2F19F293B9FC}" type="pres">
      <dgm:prSet presAssocID="{906C5BCB-1D95-4C70-B5DB-9547FD1FE9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15229-3E12-40AC-A8F0-35DB0B9C6F9B}" type="pres">
      <dgm:prSet presAssocID="{E5618695-9928-4EC3-A24E-618E6ABECBA3}" presName="sp" presStyleCnt="0"/>
      <dgm:spPr/>
    </dgm:pt>
    <dgm:pt modelId="{A4FC1843-CDAB-435C-9527-7D75762A906F}" type="pres">
      <dgm:prSet presAssocID="{803B9E0B-E7F3-47F1-99F6-CE1B0CF2442D}" presName="composite" presStyleCnt="0"/>
      <dgm:spPr/>
    </dgm:pt>
    <dgm:pt modelId="{AAC14D2D-1360-4CF1-8A3C-174048660980}" type="pres">
      <dgm:prSet presAssocID="{803B9E0B-E7F3-47F1-99F6-CE1B0CF2442D}" presName="parentText" presStyleLbl="alignNode1" presStyleIdx="1" presStyleCnt="4" custLinFactNeighborY="-4192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6108BBA5-DD29-4601-B984-5FD5793F9343}" type="pres">
      <dgm:prSet presAssocID="{803B9E0B-E7F3-47F1-99F6-CE1B0CF2442D}" presName="descendantText" presStyleLbl="alignAcc1" presStyleIdx="1" presStyleCnt="4" custLinFactNeighborY="-6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3E392-11B5-492F-A725-53AE320E9114}" type="pres">
      <dgm:prSet presAssocID="{5F2205B1-38B5-4EF8-A268-C0C6FB737CEE}" presName="sp" presStyleCnt="0"/>
      <dgm:spPr/>
    </dgm:pt>
    <dgm:pt modelId="{C917F832-9E08-4811-A9DA-7AB97E44ED4D}" type="pres">
      <dgm:prSet presAssocID="{9DAAD423-F94A-476E-9A9F-9C4054C21301}" presName="composite" presStyleCnt="0"/>
      <dgm:spPr/>
    </dgm:pt>
    <dgm:pt modelId="{604FF86E-E464-4837-A96E-869B1D6B5451}" type="pres">
      <dgm:prSet presAssocID="{9DAAD423-F94A-476E-9A9F-9C4054C21301}" presName="parentText" presStyleLbl="alignNode1" presStyleIdx="2" presStyleCnt="4" custLinFactNeighborY="-4192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9FCCA06B-488B-4964-A2C7-4C9039675808}" type="pres">
      <dgm:prSet presAssocID="{9DAAD423-F94A-476E-9A9F-9C4054C2130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7EE5C-6702-40DC-BFAD-1C66BDD8F094}" type="pres">
      <dgm:prSet presAssocID="{3B884ED6-24E8-4A5A-8709-EBE2B53986FA}" presName="sp" presStyleCnt="0"/>
      <dgm:spPr/>
    </dgm:pt>
    <dgm:pt modelId="{32B703DA-08C8-40E4-8B36-8BAB93E7FBDF}" type="pres">
      <dgm:prSet presAssocID="{473E25EE-DB28-4B6C-9643-F778EB940044}" presName="composite" presStyleCnt="0"/>
      <dgm:spPr/>
    </dgm:pt>
    <dgm:pt modelId="{42444030-3125-45DE-BCC5-8BD1817B83A8}" type="pres">
      <dgm:prSet presAssocID="{473E25EE-DB28-4B6C-9643-F778EB940044}" presName="parentText" presStyleLbl="alignNode1" presStyleIdx="3" presStyleCnt="4" custLinFactNeighborY="-4192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DDFBAD00-EBA4-445C-B694-B60ED4320B8F}" type="pres">
      <dgm:prSet presAssocID="{473E25EE-DB28-4B6C-9643-F778EB94004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A8AFC-E8C9-45F9-8467-60BEE6F181E5}" srcId="{FF46746E-ACF2-4E1D-8645-03E819D751D9}" destId="{906C5BCB-1D95-4C70-B5DB-9547FD1FE938}" srcOrd="0" destOrd="0" parTransId="{0B940856-E64A-4781-8E30-A2A300D5C7B0}" sibTransId="{E5618695-9928-4EC3-A24E-618E6ABECBA3}"/>
    <dgm:cxn modelId="{9E264486-96C8-47D5-A36B-E953FA39D449}" srcId="{FF46746E-ACF2-4E1D-8645-03E819D751D9}" destId="{9DAAD423-F94A-476E-9A9F-9C4054C21301}" srcOrd="2" destOrd="0" parTransId="{229AF7F4-20E1-4827-A962-1F22630669D5}" sibTransId="{3B884ED6-24E8-4A5A-8709-EBE2B53986FA}"/>
    <dgm:cxn modelId="{D3E8926F-2212-4269-A2EB-710DC07732E8}" type="presOf" srcId="{FF46746E-ACF2-4E1D-8645-03E819D751D9}" destId="{4AF5CBBE-0DDD-45DE-B677-4AA57E9C5EE1}" srcOrd="0" destOrd="0" presId="urn:microsoft.com/office/officeart/2005/8/layout/chevron2"/>
    <dgm:cxn modelId="{5A0FC0BD-E02A-4A9D-B5C9-5C98618B9EED}" type="presOf" srcId="{9DAAD423-F94A-476E-9A9F-9C4054C21301}" destId="{604FF86E-E464-4837-A96E-869B1D6B5451}" srcOrd="0" destOrd="0" presId="urn:microsoft.com/office/officeart/2005/8/layout/chevron2"/>
    <dgm:cxn modelId="{0C5056FF-826F-4644-BC10-F2DA8FF27157}" srcId="{906C5BCB-1D95-4C70-B5DB-9547FD1FE938}" destId="{172AE386-8F2D-4CBF-BB30-C7EF8E5EFEDF}" srcOrd="0" destOrd="0" parTransId="{696A85B1-4F66-43FB-BC05-91525D67F6EC}" sibTransId="{A73B5A27-3B48-46E0-A5E7-17A9787DD824}"/>
    <dgm:cxn modelId="{EF876348-94A0-4654-A6B8-E01EF4839A87}" type="presOf" srcId="{172AE386-8F2D-4CBF-BB30-C7EF8E5EFEDF}" destId="{C7655F81-5E3F-4C13-978E-2F19F293B9FC}" srcOrd="0" destOrd="0" presId="urn:microsoft.com/office/officeart/2005/8/layout/chevron2"/>
    <dgm:cxn modelId="{26F16747-8FE4-49FA-84D0-E26FE5F893E0}" srcId="{9DAAD423-F94A-476E-9A9F-9C4054C21301}" destId="{EEAB6B8F-F8B2-4E5B-BDFC-716978A0930F}" srcOrd="0" destOrd="0" parTransId="{F712285B-0781-4257-B4F1-862B6587B36E}" sibTransId="{169F4FFD-654F-405D-9F57-4A8B8CD63DE7}"/>
    <dgm:cxn modelId="{39B312D7-627B-4E04-8DA0-05C58265369F}" type="presOf" srcId="{09F4469D-4513-4A6C-881C-51CF90D12C66}" destId="{6108BBA5-DD29-4601-B984-5FD5793F9343}" srcOrd="0" destOrd="0" presId="urn:microsoft.com/office/officeart/2005/8/layout/chevron2"/>
    <dgm:cxn modelId="{8EDC4E29-C67E-400C-B230-E982CC278F34}" srcId="{FF46746E-ACF2-4E1D-8645-03E819D751D9}" destId="{473E25EE-DB28-4B6C-9643-F778EB940044}" srcOrd="3" destOrd="0" parTransId="{87FB9007-7DFF-4FCE-BD84-22FF5177E115}" sibTransId="{55FF8ED1-CA71-49CC-BDF2-EA0548E675E6}"/>
    <dgm:cxn modelId="{F7F6DDA1-7D3B-4EA2-A71D-AA73F83F986A}" srcId="{473E25EE-DB28-4B6C-9643-F778EB940044}" destId="{A5DB28F8-E405-4C03-8896-AD06AE69C76C}" srcOrd="0" destOrd="0" parTransId="{717D8FB3-7C86-4163-9CC5-DD1F937B9747}" sibTransId="{21883AE0-4E48-4E23-A306-AF8C23F463C6}"/>
    <dgm:cxn modelId="{20DA9486-6399-4045-944E-CF5A664B6BD6}" type="presOf" srcId="{906C5BCB-1D95-4C70-B5DB-9547FD1FE938}" destId="{B8B39EC1-6CAA-4E2C-BCCC-5F1374FD80C7}" srcOrd="0" destOrd="0" presId="urn:microsoft.com/office/officeart/2005/8/layout/chevron2"/>
    <dgm:cxn modelId="{D3B9E664-08CB-4DD2-A7D4-9A2F797F79B7}" type="presOf" srcId="{803B9E0B-E7F3-47F1-99F6-CE1B0CF2442D}" destId="{AAC14D2D-1360-4CF1-8A3C-174048660980}" srcOrd="0" destOrd="0" presId="urn:microsoft.com/office/officeart/2005/8/layout/chevron2"/>
    <dgm:cxn modelId="{60718358-5B45-4613-AF65-AAF6E2CD2716}" srcId="{803B9E0B-E7F3-47F1-99F6-CE1B0CF2442D}" destId="{09F4469D-4513-4A6C-881C-51CF90D12C66}" srcOrd="0" destOrd="0" parTransId="{FEB90A6A-2641-4F22-9FDC-1468727992EA}" sibTransId="{0ADD36CE-049E-4011-8CCF-C512C9DE3E20}"/>
    <dgm:cxn modelId="{0F7BEB53-C952-46F4-B39E-52DD48B8C3D8}" type="presOf" srcId="{473E25EE-DB28-4B6C-9643-F778EB940044}" destId="{42444030-3125-45DE-BCC5-8BD1817B83A8}" srcOrd="0" destOrd="0" presId="urn:microsoft.com/office/officeart/2005/8/layout/chevron2"/>
    <dgm:cxn modelId="{797C6E4C-73A2-4817-873F-DAB3AF8E3134}" type="presOf" srcId="{A5DB28F8-E405-4C03-8896-AD06AE69C76C}" destId="{DDFBAD00-EBA4-445C-B694-B60ED4320B8F}" srcOrd="0" destOrd="0" presId="urn:microsoft.com/office/officeart/2005/8/layout/chevron2"/>
    <dgm:cxn modelId="{06FA6CCE-8EA8-443E-A601-60B40ED4B54B}" type="presOf" srcId="{EEAB6B8F-F8B2-4E5B-BDFC-716978A0930F}" destId="{9FCCA06B-488B-4964-A2C7-4C9039675808}" srcOrd="0" destOrd="0" presId="urn:microsoft.com/office/officeart/2005/8/layout/chevron2"/>
    <dgm:cxn modelId="{A9DB5426-F52D-48B6-9908-1BB82EBA280E}" srcId="{FF46746E-ACF2-4E1D-8645-03E819D751D9}" destId="{803B9E0B-E7F3-47F1-99F6-CE1B0CF2442D}" srcOrd="1" destOrd="0" parTransId="{6DD7B489-ED48-4FDD-BA6D-B71AD375E579}" sibTransId="{5F2205B1-38B5-4EF8-A268-C0C6FB737CEE}"/>
    <dgm:cxn modelId="{3DF45551-7556-4399-95E8-62F53F3AC735}" type="presParOf" srcId="{4AF5CBBE-0DDD-45DE-B677-4AA57E9C5EE1}" destId="{D002E579-980D-4594-8BEA-8E6898717ECF}" srcOrd="0" destOrd="0" presId="urn:microsoft.com/office/officeart/2005/8/layout/chevron2"/>
    <dgm:cxn modelId="{03522117-CE39-4D20-9B7C-6FD90A6FA8C1}" type="presParOf" srcId="{D002E579-980D-4594-8BEA-8E6898717ECF}" destId="{B8B39EC1-6CAA-4E2C-BCCC-5F1374FD80C7}" srcOrd="0" destOrd="0" presId="urn:microsoft.com/office/officeart/2005/8/layout/chevron2"/>
    <dgm:cxn modelId="{A12FA982-E57C-4D60-AD43-376C67D8096F}" type="presParOf" srcId="{D002E579-980D-4594-8BEA-8E6898717ECF}" destId="{C7655F81-5E3F-4C13-978E-2F19F293B9FC}" srcOrd="1" destOrd="0" presId="urn:microsoft.com/office/officeart/2005/8/layout/chevron2"/>
    <dgm:cxn modelId="{CF84354F-5F7D-4680-BEC7-087D0B5DF836}" type="presParOf" srcId="{4AF5CBBE-0DDD-45DE-B677-4AA57E9C5EE1}" destId="{68315229-3E12-40AC-A8F0-35DB0B9C6F9B}" srcOrd="1" destOrd="0" presId="urn:microsoft.com/office/officeart/2005/8/layout/chevron2"/>
    <dgm:cxn modelId="{8B978792-B366-413B-B6A5-C12AC3B8C130}" type="presParOf" srcId="{4AF5CBBE-0DDD-45DE-B677-4AA57E9C5EE1}" destId="{A4FC1843-CDAB-435C-9527-7D75762A906F}" srcOrd="2" destOrd="0" presId="urn:microsoft.com/office/officeart/2005/8/layout/chevron2"/>
    <dgm:cxn modelId="{213BD48C-06BC-4FC3-9F1D-BFC126519211}" type="presParOf" srcId="{A4FC1843-CDAB-435C-9527-7D75762A906F}" destId="{AAC14D2D-1360-4CF1-8A3C-174048660980}" srcOrd="0" destOrd="0" presId="urn:microsoft.com/office/officeart/2005/8/layout/chevron2"/>
    <dgm:cxn modelId="{D8B2F3D8-A671-4F70-9490-9A121216B29D}" type="presParOf" srcId="{A4FC1843-CDAB-435C-9527-7D75762A906F}" destId="{6108BBA5-DD29-4601-B984-5FD5793F9343}" srcOrd="1" destOrd="0" presId="urn:microsoft.com/office/officeart/2005/8/layout/chevron2"/>
    <dgm:cxn modelId="{B2A0EC96-7170-40AE-8DB6-219B47BC1BA6}" type="presParOf" srcId="{4AF5CBBE-0DDD-45DE-B677-4AA57E9C5EE1}" destId="{A053E392-11B5-492F-A725-53AE320E9114}" srcOrd="3" destOrd="0" presId="urn:microsoft.com/office/officeart/2005/8/layout/chevron2"/>
    <dgm:cxn modelId="{4FB52946-83D5-44FB-9536-DC8FB9D41379}" type="presParOf" srcId="{4AF5CBBE-0DDD-45DE-B677-4AA57E9C5EE1}" destId="{C917F832-9E08-4811-A9DA-7AB97E44ED4D}" srcOrd="4" destOrd="0" presId="urn:microsoft.com/office/officeart/2005/8/layout/chevron2"/>
    <dgm:cxn modelId="{FB402E3A-7C04-458C-BB5F-5680BB701115}" type="presParOf" srcId="{C917F832-9E08-4811-A9DA-7AB97E44ED4D}" destId="{604FF86E-E464-4837-A96E-869B1D6B5451}" srcOrd="0" destOrd="0" presId="urn:microsoft.com/office/officeart/2005/8/layout/chevron2"/>
    <dgm:cxn modelId="{55CAF085-878C-4A85-834E-9FAB317E2E41}" type="presParOf" srcId="{C917F832-9E08-4811-A9DA-7AB97E44ED4D}" destId="{9FCCA06B-488B-4964-A2C7-4C9039675808}" srcOrd="1" destOrd="0" presId="urn:microsoft.com/office/officeart/2005/8/layout/chevron2"/>
    <dgm:cxn modelId="{CD523FA3-720E-4253-B931-0D953DE76F65}" type="presParOf" srcId="{4AF5CBBE-0DDD-45DE-B677-4AA57E9C5EE1}" destId="{D837EE5C-6702-40DC-BFAD-1C66BDD8F094}" srcOrd="5" destOrd="0" presId="urn:microsoft.com/office/officeart/2005/8/layout/chevron2"/>
    <dgm:cxn modelId="{7082F3DF-CB93-4337-AA00-AD2B23CA998C}" type="presParOf" srcId="{4AF5CBBE-0DDD-45DE-B677-4AA57E9C5EE1}" destId="{32B703DA-08C8-40E4-8B36-8BAB93E7FBDF}" srcOrd="6" destOrd="0" presId="urn:microsoft.com/office/officeart/2005/8/layout/chevron2"/>
    <dgm:cxn modelId="{7AA23EEC-1C7F-4333-8D2C-B85035D0427C}" type="presParOf" srcId="{32B703DA-08C8-40E4-8B36-8BAB93E7FBDF}" destId="{42444030-3125-45DE-BCC5-8BD1817B83A8}" srcOrd="0" destOrd="0" presId="urn:microsoft.com/office/officeart/2005/8/layout/chevron2"/>
    <dgm:cxn modelId="{B645F50B-3251-4312-8CF7-C8B447E613DB}" type="presParOf" srcId="{32B703DA-08C8-40E4-8B36-8BAB93E7FBDF}" destId="{DDFBAD00-EBA4-445C-B694-B60ED4320B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E643F-7BA1-4D47-8335-9D3FEB0FFE66}" type="doc">
      <dgm:prSet loTypeId="urn:microsoft.com/office/officeart/2005/8/layout/cycle4#1" loCatId="cycle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5406BE-A922-4BCA-9CEC-E1A40494C6A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9CABA81-E63C-425B-9B92-1DD795981EA3}" type="parTrans" cxnId="{C6B97A1E-F406-43ED-9C33-479E9E2EDA3F}">
      <dgm:prSet/>
      <dgm:spPr/>
      <dgm:t>
        <a:bodyPr/>
        <a:lstStyle/>
        <a:p>
          <a:endParaRPr lang="ru-RU"/>
        </a:p>
      </dgm:t>
    </dgm:pt>
    <dgm:pt modelId="{87780764-B992-4354-89E5-E3AF8DCB5ECB}" type="sibTrans" cxnId="{C6B97A1E-F406-43ED-9C33-479E9E2EDA3F}">
      <dgm:prSet/>
      <dgm:spPr/>
      <dgm:t>
        <a:bodyPr/>
        <a:lstStyle/>
        <a:p>
          <a:endParaRPr lang="ru-RU"/>
        </a:p>
      </dgm:t>
    </dgm:pt>
    <dgm:pt modelId="{5D6A3AAD-D43E-4970-8F95-FE6E6137A6D6}">
      <dgm:prSet phldrT="[Текст]" custT="1"/>
      <dgm:spPr/>
      <dgm:t>
        <a:bodyPr/>
        <a:lstStyle/>
        <a:p>
          <a:pPr algn="just"/>
          <a:r>
            <a:rPr lang="ru-RU" sz="2000" b="1" dirty="0" smtClean="0"/>
            <a:t>Актуализация чувственного опыта и опорных знаний учащихся</a:t>
          </a:r>
          <a:endParaRPr lang="ru-RU" sz="2000" b="1" dirty="0"/>
        </a:p>
      </dgm:t>
    </dgm:pt>
    <dgm:pt modelId="{7E328CD9-F1D0-414A-B1EA-31918E655888}" type="parTrans" cxnId="{5DC0AAE5-0C6C-4C54-80F1-0B644FE2340D}">
      <dgm:prSet/>
      <dgm:spPr/>
      <dgm:t>
        <a:bodyPr/>
        <a:lstStyle/>
        <a:p>
          <a:endParaRPr lang="ru-RU"/>
        </a:p>
      </dgm:t>
    </dgm:pt>
    <dgm:pt modelId="{53A295F6-0508-4F21-AE18-A6C7A5EC69C4}" type="sibTrans" cxnId="{5DC0AAE5-0C6C-4C54-80F1-0B644FE2340D}">
      <dgm:prSet/>
      <dgm:spPr/>
      <dgm:t>
        <a:bodyPr/>
        <a:lstStyle/>
        <a:p>
          <a:endParaRPr lang="ru-RU"/>
        </a:p>
      </dgm:t>
    </dgm:pt>
    <dgm:pt modelId="{AA10C1E2-67BE-4FAD-9EC8-11C28E46A34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4B64C9C-6FA0-456A-89F0-8E4ECCD36C8B}" type="parTrans" cxnId="{831A878B-9C50-4FFA-B0F3-F07102C0D8DF}">
      <dgm:prSet/>
      <dgm:spPr/>
      <dgm:t>
        <a:bodyPr/>
        <a:lstStyle/>
        <a:p>
          <a:endParaRPr lang="ru-RU"/>
        </a:p>
      </dgm:t>
    </dgm:pt>
    <dgm:pt modelId="{A87EA60B-DAE3-4319-BD97-11DD7307A7DF}" type="sibTrans" cxnId="{831A878B-9C50-4FFA-B0F3-F07102C0D8DF}">
      <dgm:prSet/>
      <dgm:spPr/>
      <dgm:t>
        <a:bodyPr/>
        <a:lstStyle/>
        <a:p>
          <a:endParaRPr lang="ru-RU"/>
        </a:p>
      </dgm:t>
    </dgm:pt>
    <dgm:pt modelId="{5A7ED353-1276-44EF-AEDD-8DED5CEF9C28}">
      <dgm:prSet phldrT="[Текст]" custT="1"/>
      <dgm:spPr/>
      <dgm:t>
        <a:bodyPr/>
        <a:lstStyle/>
        <a:p>
          <a:r>
            <a:rPr lang="ru-RU" sz="1800" b="1" dirty="0" smtClean="0"/>
            <a:t>Широкое использование различных способов активизации мыслительной деятельности учащихся</a:t>
          </a:r>
          <a:endParaRPr lang="ru-RU" sz="1800" b="1" dirty="0"/>
        </a:p>
      </dgm:t>
    </dgm:pt>
    <dgm:pt modelId="{727FA38B-04FB-4D01-8DD3-BE3172E77ED6}" type="parTrans" cxnId="{07CD21C3-D6BA-42EE-8DE0-2C60AFC606BE}">
      <dgm:prSet/>
      <dgm:spPr/>
      <dgm:t>
        <a:bodyPr/>
        <a:lstStyle/>
        <a:p>
          <a:endParaRPr lang="ru-RU"/>
        </a:p>
      </dgm:t>
    </dgm:pt>
    <dgm:pt modelId="{3563E1FC-0B37-41B6-830A-03BB64DA4FE0}" type="sibTrans" cxnId="{07CD21C3-D6BA-42EE-8DE0-2C60AFC606BE}">
      <dgm:prSet/>
      <dgm:spPr/>
      <dgm:t>
        <a:bodyPr/>
        <a:lstStyle/>
        <a:p>
          <a:endParaRPr lang="ru-RU"/>
        </a:p>
      </dgm:t>
    </dgm:pt>
    <dgm:pt modelId="{EB4C0130-C9B2-4A4C-91FA-C1C67F0382C1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8D691BC9-EE4C-4C21-A304-97F367E83E98}" type="parTrans" cxnId="{8B143199-E3C7-401C-BA9A-04AAD3439770}">
      <dgm:prSet/>
      <dgm:spPr/>
      <dgm:t>
        <a:bodyPr/>
        <a:lstStyle/>
        <a:p>
          <a:endParaRPr lang="ru-RU"/>
        </a:p>
      </dgm:t>
    </dgm:pt>
    <dgm:pt modelId="{D0D6F212-8568-4C08-8044-0FB00E7D806E}" type="sibTrans" cxnId="{8B143199-E3C7-401C-BA9A-04AAD3439770}">
      <dgm:prSet/>
      <dgm:spPr/>
      <dgm:t>
        <a:bodyPr/>
        <a:lstStyle/>
        <a:p>
          <a:endParaRPr lang="ru-RU"/>
        </a:p>
      </dgm:t>
    </dgm:pt>
    <dgm:pt modelId="{5D1E5226-17C0-4A39-A4A2-C3A82006CAE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58B7683-8F8B-4262-8B52-0DDB5AC3A765}" type="parTrans" cxnId="{B85D81FD-DBC0-48DD-99D5-F8627158F97C}">
      <dgm:prSet/>
      <dgm:spPr/>
      <dgm:t>
        <a:bodyPr/>
        <a:lstStyle/>
        <a:p>
          <a:endParaRPr lang="ru-RU"/>
        </a:p>
      </dgm:t>
    </dgm:pt>
    <dgm:pt modelId="{34F9EE3C-CCAE-4782-92E9-EE9ECB445C4A}" type="sibTrans" cxnId="{B85D81FD-DBC0-48DD-99D5-F8627158F97C}">
      <dgm:prSet/>
      <dgm:spPr/>
      <dgm:t>
        <a:bodyPr/>
        <a:lstStyle/>
        <a:p>
          <a:endParaRPr lang="ru-RU"/>
        </a:p>
      </dgm:t>
    </dgm:pt>
    <dgm:pt modelId="{8C258771-69A3-4AA3-BA1F-103F122E7C1C}">
      <dgm:prSet phldrT="[Текст]" custT="1"/>
      <dgm:spPr/>
      <dgm:t>
        <a:bodyPr/>
        <a:lstStyle/>
        <a:p>
          <a:r>
            <a:rPr lang="ru-RU" sz="2000" b="1" dirty="0" smtClean="0"/>
            <a:t>Использование в процессе учения сменных диалогических пар</a:t>
          </a:r>
          <a:endParaRPr lang="ru-RU" sz="2000" b="1" dirty="0"/>
        </a:p>
      </dgm:t>
    </dgm:pt>
    <dgm:pt modelId="{5227A5BF-4BCE-4BF6-B6CE-1A6CA809F38A}" type="parTrans" cxnId="{2C687020-F924-48A4-883D-F350FC386A17}">
      <dgm:prSet/>
      <dgm:spPr/>
      <dgm:t>
        <a:bodyPr/>
        <a:lstStyle/>
        <a:p>
          <a:endParaRPr lang="ru-RU"/>
        </a:p>
      </dgm:t>
    </dgm:pt>
    <dgm:pt modelId="{543F2432-96FD-4BB3-9436-F7464D5CBFF3}" type="sibTrans" cxnId="{2C687020-F924-48A4-883D-F350FC386A17}">
      <dgm:prSet/>
      <dgm:spPr/>
      <dgm:t>
        <a:bodyPr/>
        <a:lstStyle/>
        <a:p>
          <a:endParaRPr lang="ru-RU"/>
        </a:p>
      </dgm:t>
    </dgm:pt>
    <dgm:pt modelId="{E014BAA6-6DDE-4A08-8154-79D01E16C1F9}">
      <dgm:prSet phldrT="[Текст]" custT="1"/>
      <dgm:spPr/>
      <dgm:t>
        <a:bodyPr/>
        <a:lstStyle/>
        <a:p>
          <a:r>
            <a:rPr lang="ru-RU" sz="1800" b="1" dirty="0" smtClean="0"/>
            <a:t>Проведение словарной работы как одного из инструментов осознания материала</a:t>
          </a:r>
          <a:endParaRPr lang="ru-RU" sz="1800" b="1" dirty="0"/>
        </a:p>
      </dgm:t>
    </dgm:pt>
    <dgm:pt modelId="{80358DED-A958-4BDA-B132-F80FC607B38C}" type="sibTrans" cxnId="{157AC213-6E69-41D3-B1AC-365C89242C43}">
      <dgm:prSet/>
      <dgm:spPr/>
      <dgm:t>
        <a:bodyPr/>
        <a:lstStyle/>
        <a:p>
          <a:endParaRPr lang="ru-RU"/>
        </a:p>
      </dgm:t>
    </dgm:pt>
    <dgm:pt modelId="{84D9D042-D42E-4925-920C-D885583101B8}" type="parTrans" cxnId="{157AC213-6E69-41D3-B1AC-365C89242C43}">
      <dgm:prSet/>
      <dgm:spPr/>
      <dgm:t>
        <a:bodyPr/>
        <a:lstStyle/>
        <a:p>
          <a:endParaRPr lang="ru-RU"/>
        </a:p>
      </dgm:t>
    </dgm:pt>
    <dgm:pt modelId="{32C693BC-CCE0-4B2A-AEEE-4A980AEB962C}" type="pres">
      <dgm:prSet presAssocID="{FD3E643F-7BA1-4D47-8335-9D3FEB0FFE6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be-BY"/>
        </a:p>
      </dgm:t>
    </dgm:pt>
    <dgm:pt modelId="{29E5DD8D-6D8B-4D57-A4C8-6B38467D52B6}" type="pres">
      <dgm:prSet presAssocID="{FD3E643F-7BA1-4D47-8335-9D3FEB0FFE66}" presName="children" presStyleCnt="0"/>
      <dgm:spPr/>
    </dgm:pt>
    <dgm:pt modelId="{91A8CC6A-D395-4CA2-A403-4B73FC13290B}" type="pres">
      <dgm:prSet presAssocID="{FD3E643F-7BA1-4D47-8335-9D3FEB0FFE66}" presName="child1group" presStyleCnt="0"/>
      <dgm:spPr/>
    </dgm:pt>
    <dgm:pt modelId="{00887CF8-E3CB-41EF-A9C0-737C210D5849}" type="pres">
      <dgm:prSet presAssocID="{FD3E643F-7BA1-4D47-8335-9D3FEB0FFE66}" presName="child1" presStyleLbl="bgAcc1" presStyleIdx="0" presStyleCnt="4" custScaleX="153653" custScaleY="127553" custLinFactNeighborY="37956"/>
      <dgm:spPr/>
      <dgm:t>
        <a:bodyPr/>
        <a:lstStyle/>
        <a:p>
          <a:endParaRPr lang="ru-RU"/>
        </a:p>
      </dgm:t>
    </dgm:pt>
    <dgm:pt modelId="{302F362B-4AD4-403A-B922-3DAECF0EDC6E}" type="pres">
      <dgm:prSet presAssocID="{FD3E643F-7BA1-4D47-8335-9D3FEB0FFE6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CF7B8-709A-4135-B747-1CFCD15DF4FA}" type="pres">
      <dgm:prSet presAssocID="{FD3E643F-7BA1-4D47-8335-9D3FEB0FFE66}" presName="child2group" presStyleCnt="0"/>
      <dgm:spPr/>
    </dgm:pt>
    <dgm:pt modelId="{C859F63E-4C22-4157-9E20-FF2DFC27BA3D}" type="pres">
      <dgm:prSet presAssocID="{FD3E643F-7BA1-4D47-8335-9D3FEB0FFE66}" presName="child2" presStyleLbl="bgAcc1" presStyleIdx="1" presStyleCnt="4" custScaleX="149772" custScaleY="125072" custLinFactNeighborX="-7175" custLinFactNeighborY="38578"/>
      <dgm:spPr/>
      <dgm:t>
        <a:bodyPr/>
        <a:lstStyle/>
        <a:p>
          <a:endParaRPr lang="ru-RU"/>
        </a:p>
      </dgm:t>
    </dgm:pt>
    <dgm:pt modelId="{5D424D41-F83E-4BCF-9A33-F72A3B81E7AB}" type="pres">
      <dgm:prSet presAssocID="{FD3E643F-7BA1-4D47-8335-9D3FEB0FFE6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6C22C-C661-4389-98BC-A23C73E50D0E}" type="pres">
      <dgm:prSet presAssocID="{FD3E643F-7BA1-4D47-8335-9D3FEB0FFE66}" presName="child3group" presStyleCnt="0"/>
      <dgm:spPr/>
    </dgm:pt>
    <dgm:pt modelId="{1C666CFC-822F-48C0-9955-111E89F6538A}" type="pres">
      <dgm:prSet presAssocID="{FD3E643F-7BA1-4D47-8335-9D3FEB0FFE66}" presName="child3" presStyleLbl="bgAcc1" presStyleIdx="2" presStyleCnt="4" custScaleX="152097" custScaleY="127553" custLinFactNeighborX="-6869" custLinFactNeighborY="-32378"/>
      <dgm:spPr/>
      <dgm:t>
        <a:bodyPr/>
        <a:lstStyle/>
        <a:p>
          <a:endParaRPr lang="ru-RU"/>
        </a:p>
      </dgm:t>
    </dgm:pt>
    <dgm:pt modelId="{93AC79FF-3D9C-4EC6-9DB5-11BF957ED478}" type="pres">
      <dgm:prSet presAssocID="{FD3E643F-7BA1-4D47-8335-9D3FEB0FFE6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CBA44-F23A-4870-9572-F45EC919B5C0}" type="pres">
      <dgm:prSet presAssocID="{FD3E643F-7BA1-4D47-8335-9D3FEB0FFE66}" presName="child4group" presStyleCnt="0"/>
      <dgm:spPr/>
    </dgm:pt>
    <dgm:pt modelId="{DCD31517-818A-4CAE-8794-B63BBC3F40DB}" type="pres">
      <dgm:prSet presAssocID="{FD3E643F-7BA1-4D47-8335-9D3FEB0FFE66}" presName="child4" presStyleLbl="bgAcc1" presStyleIdx="3" presStyleCnt="4" custScaleX="153653" custScaleY="127553" custLinFactNeighborY="-32378"/>
      <dgm:spPr/>
      <dgm:t>
        <a:bodyPr/>
        <a:lstStyle/>
        <a:p>
          <a:endParaRPr lang="ru-RU"/>
        </a:p>
      </dgm:t>
    </dgm:pt>
    <dgm:pt modelId="{DB59BD7A-2E4F-4727-A0F3-F4717200D2DC}" type="pres">
      <dgm:prSet presAssocID="{FD3E643F-7BA1-4D47-8335-9D3FEB0FFE6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7ED59-8E7D-4109-8DCC-A1F69DC0B814}" type="pres">
      <dgm:prSet presAssocID="{FD3E643F-7BA1-4D47-8335-9D3FEB0FFE66}" presName="childPlaceholder" presStyleCnt="0"/>
      <dgm:spPr/>
    </dgm:pt>
    <dgm:pt modelId="{3E076E84-D5AA-46B9-93B0-E084BFA1CC56}" type="pres">
      <dgm:prSet presAssocID="{FD3E643F-7BA1-4D47-8335-9D3FEB0FFE66}" presName="circle" presStyleCnt="0"/>
      <dgm:spPr/>
    </dgm:pt>
    <dgm:pt modelId="{109C42D1-A559-4D39-AF41-6590EFB32586}" type="pres">
      <dgm:prSet presAssocID="{FD3E643F-7BA1-4D47-8335-9D3FEB0FFE66}" presName="quadrant1" presStyleLbl="node1" presStyleIdx="0" presStyleCnt="4" custScaleX="45661" custScaleY="48716" custLinFactNeighborX="17183" custLinFactNeighborY="24973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E2B07985-DF25-438C-B3E3-29CF67FB9E8A}" type="pres">
      <dgm:prSet presAssocID="{FD3E643F-7BA1-4D47-8335-9D3FEB0FFE66}" presName="quadrant2" presStyleLbl="node1" presStyleIdx="1" presStyleCnt="4" custScaleX="45661" custScaleY="48716" custLinFactNeighborX="-24591" custLinFactNeighborY="24973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24C9BEFE-E18F-4869-8E2B-70FE41729559}" type="pres">
      <dgm:prSet presAssocID="{FD3E643F-7BA1-4D47-8335-9D3FEB0FFE66}" presName="quadrant3" presStyleLbl="node1" presStyleIdx="2" presStyleCnt="4" custScaleX="45661" custScaleY="48716" custLinFactNeighborX="-24591" custLinFactNeighborY="-20620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4FCF977C-4621-40DD-B349-04E3F24C72E7}" type="pres">
      <dgm:prSet presAssocID="{FD3E643F-7BA1-4D47-8335-9D3FEB0FFE66}" presName="quadrant4" presStyleLbl="node1" presStyleIdx="3" presStyleCnt="4" custScaleX="45661" custScaleY="48716" custLinFactNeighborX="17183" custLinFactNeighborY="-20620">
        <dgm:presLayoutVars>
          <dgm:chMax val="1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9C0D71DC-41BD-4C15-BDE7-976175643238}" type="pres">
      <dgm:prSet presAssocID="{FD3E643F-7BA1-4D47-8335-9D3FEB0FFE66}" presName="quadrantPlaceholder" presStyleCnt="0"/>
      <dgm:spPr/>
    </dgm:pt>
    <dgm:pt modelId="{6D0402AE-EBA5-45F6-9052-122B8E4421A5}" type="pres">
      <dgm:prSet presAssocID="{FD3E643F-7BA1-4D47-8335-9D3FEB0FFE66}" presName="center1" presStyleLbl="fgShp" presStyleIdx="0" presStyleCnt="2" custScaleX="107677" custScaleY="111111" custLinFactNeighborX="-11501"/>
      <dgm:spPr/>
    </dgm:pt>
    <dgm:pt modelId="{7405913E-B547-437F-8CC9-AC2438059A63}" type="pres">
      <dgm:prSet presAssocID="{FD3E643F-7BA1-4D47-8335-9D3FEB0FFE66}" presName="center2" presStyleLbl="fgShp" presStyleIdx="1" presStyleCnt="2" custScaleX="107677" custScaleY="111111" custLinFactNeighborX="-11501"/>
      <dgm:spPr/>
    </dgm:pt>
  </dgm:ptLst>
  <dgm:cxnLst>
    <dgm:cxn modelId="{831A878B-9C50-4FFA-B0F3-F07102C0D8DF}" srcId="{FD3E643F-7BA1-4D47-8335-9D3FEB0FFE66}" destId="{AA10C1E2-67BE-4FAD-9EC8-11C28E46A348}" srcOrd="1" destOrd="0" parTransId="{A4B64C9C-6FA0-456A-89F0-8E4ECCD36C8B}" sibTransId="{A87EA60B-DAE3-4319-BD97-11DD7307A7DF}"/>
    <dgm:cxn modelId="{2C687020-F924-48A4-883D-F350FC386A17}" srcId="{5D1E5226-17C0-4A39-A4A2-C3A82006CAE9}" destId="{8C258771-69A3-4AA3-BA1F-103F122E7C1C}" srcOrd="0" destOrd="0" parTransId="{5227A5BF-4BCE-4BF6-B6CE-1A6CA809F38A}" sibTransId="{543F2432-96FD-4BB3-9436-F7464D5CBFF3}"/>
    <dgm:cxn modelId="{65055EFA-1206-4B9B-8A8A-CE9F00374793}" type="presOf" srcId="{8C258771-69A3-4AA3-BA1F-103F122E7C1C}" destId="{DCD31517-818A-4CAE-8794-B63BBC3F40DB}" srcOrd="0" destOrd="0" presId="urn:microsoft.com/office/officeart/2005/8/layout/cycle4#1"/>
    <dgm:cxn modelId="{00B0929C-B682-44BE-AE10-8740C9E7CA6E}" type="presOf" srcId="{FD3E643F-7BA1-4D47-8335-9D3FEB0FFE66}" destId="{32C693BC-CCE0-4B2A-AEEE-4A980AEB962C}" srcOrd="0" destOrd="0" presId="urn:microsoft.com/office/officeart/2005/8/layout/cycle4#1"/>
    <dgm:cxn modelId="{3C79CB43-F622-4BDB-BD66-AB3375658C1F}" type="presOf" srcId="{E014BAA6-6DDE-4A08-8154-79D01E16C1F9}" destId="{1C666CFC-822F-48C0-9955-111E89F6538A}" srcOrd="0" destOrd="0" presId="urn:microsoft.com/office/officeart/2005/8/layout/cycle4#1"/>
    <dgm:cxn modelId="{8B143199-E3C7-401C-BA9A-04AAD3439770}" srcId="{FD3E643F-7BA1-4D47-8335-9D3FEB0FFE66}" destId="{EB4C0130-C9B2-4A4C-91FA-C1C67F0382C1}" srcOrd="2" destOrd="0" parTransId="{8D691BC9-EE4C-4C21-A304-97F367E83E98}" sibTransId="{D0D6F212-8568-4C08-8044-0FB00E7D806E}"/>
    <dgm:cxn modelId="{B85D81FD-DBC0-48DD-99D5-F8627158F97C}" srcId="{FD3E643F-7BA1-4D47-8335-9D3FEB0FFE66}" destId="{5D1E5226-17C0-4A39-A4A2-C3A82006CAE9}" srcOrd="3" destOrd="0" parTransId="{158B7683-8F8B-4262-8B52-0DDB5AC3A765}" sibTransId="{34F9EE3C-CCAE-4782-92E9-EE9ECB445C4A}"/>
    <dgm:cxn modelId="{BC81A4FF-9E36-40D6-9875-8878E8547C6B}" type="presOf" srcId="{5A7ED353-1276-44EF-AEDD-8DED5CEF9C28}" destId="{5D424D41-F83E-4BCF-9A33-F72A3B81E7AB}" srcOrd="1" destOrd="0" presId="urn:microsoft.com/office/officeart/2005/8/layout/cycle4#1"/>
    <dgm:cxn modelId="{5120FB86-AB1F-4840-A344-464EA7A203D6}" type="presOf" srcId="{EB4C0130-C9B2-4A4C-91FA-C1C67F0382C1}" destId="{24C9BEFE-E18F-4869-8E2B-70FE41729559}" srcOrd="0" destOrd="0" presId="urn:microsoft.com/office/officeart/2005/8/layout/cycle4#1"/>
    <dgm:cxn modelId="{C3AE0F88-C586-44AA-A484-A325715FC4BB}" type="presOf" srcId="{5D1E5226-17C0-4A39-A4A2-C3A82006CAE9}" destId="{4FCF977C-4621-40DD-B349-04E3F24C72E7}" srcOrd="0" destOrd="0" presId="urn:microsoft.com/office/officeart/2005/8/layout/cycle4#1"/>
    <dgm:cxn modelId="{1CAF68B2-F878-488E-AD2D-470D4FB0F6BA}" type="presOf" srcId="{5D6A3AAD-D43E-4970-8F95-FE6E6137A6D6}" destId="{302F362B-4AD4-403A-B922-3DAECF0EDC6E}" srcOrd="1" destOrd="0" presId="urn:microsoft.com/office/officeart/2005/8/layout/cycle4#1"/>
    <dgm:cxn modelId="{C6B97A1E-F406-43ED-9C33-479E9E2EDA3F}" srcId="{FD3E643F-7BA1-4D47-8335-9D3FEB0FFE66}" destId="{EA5406BE-A922-4BCA-9CEC-E1A40494C6AD}" srcOrd="0" destOrd="0" parTransId="{E9CABA81-E63C-425B-9B92-1DD795981EA3}" sibTransId="{87780764-B992-4354-89E5-E3AF8DCB5ECB}"/>
    <dgm:cxn modelId="{64C9AC65-07FC-471B-9260-4F5005E879EC}" type="presOf" srcId="{5A7ED353-1276-44EF-AEDD-8DED5CEF9C28}" destId="{C859F63E-4C22-4157-9E20-FF2DFC27BA3D}" srcOrd="0" destOrd="0" presId="urn:microsoft.com/office/officeart/2005/8/layout/cycle4#1"/>
    <dgm:cxn modelId="{E9B73DC7-1A65-4656-9173-7BA4F760D01D}" type="presOf" srcId="{EA5406BE-A922-4BCA-9CEC-E1A40494C6AD}" destId="{109C42D1-A559-4D39-AF41-6590EFB32586}" srcOrd="0" destOrd="0" presId="urn:microsoft.com/office/officeart/2005/8/layout/cycle4#1"/>
    <dgm:cxn modelId="{1D92E4AB-0210-4A7F-AF06-5684E0D49234}" type="presOf" srcId="{5D6A3AAD-D43E-4970-8F95-FE6E6137A6D6}" destId="{00887CF8-E3CB-41EF-A9C0-737C210D5849}" srcOrd="0" destOrd="0" presId="urn:microsoft.com/office/officeart/2005/8/layout/cycle4#1"/>
    <dgm:cxn modelId="{42C4C44C-D935-4CDC-A09E-CE69CB046AB2}" type="presOf" srcId="{8C258771-69A3-4AA3-BA1F-103F122E7C1C}" destId="{DB59BD7A-2E4F-4727-A0F3-F4717200D2DC}" srcOrd="1" destOrd="0" presId="urn:microsoft.com/office/officeart/2005/8/layout/cycle4#1"/>
    <dgm:cxn modelId="{07CD21C3-D6BA-42EE-8DE0-2C60AFC606BE}" srcId="{AA10C1E2-67BE-4FAD-9EC8-11C28E46A348}" destId="{5A7ED353-1276-44EF-AEDD-8DED5CEF9C28}" srcOrd="0" destOrd="0" parTransId="{727FA38B-04FB-4D01-8DD3-BE3172E77ED6}" sibTransId="{3563E1FC-0B37-41B6-830A-03BB64DA4FE0}"/>
    <dgm:cxn modelId="{157AC213-6E69-41D3-B1AC-365C89242C43}" srcId="{EB4C0130-C9B2-4A4C-91FA-C1C67F0382C1}" destId="{E014BAA6-6DDE-4A08-8154-79D01E16C1F9}" srcOrd="0" destOrd="0" parTransId="{84D9D042-D42E-4925-920C-D885583101B8}" sibTransId="{80358DED-A958-4BDA-B132-F80FC607B38C}"/>
    <dgm:cxn modelId="{A74025F7-83E8-4FA4-8E42-C0CCFE5992B3}" type="presOf" srcId="{E014BAA6-6DDE-4A08-8154-79D01E16C1F9}" destId="{93AC79FF-3D9C-4EC6-9DB5-11BF957ED478}" srcOrd="1" destOrd="0" presId="urn:microsoft.com/office/officeart/2005/8/layout/cycle4#1"/>
    <dgm:cxn modelId="{2347C6AE-A291-4228-A3FD-8183BA62BF27}" type="presOf" srcId="{AA10C1E2-67BE-4FAD-9EC8-11C28E46A348}" destId="{E2B07985-DF25-438C-B3E3-29CF67FB9E8A}" srcOrd="0" destOrd="0" presId="urn:microsoft.com/office/officeart/2005/8/layout/cycle4#1"/>
    <dgm:cxn modelId="{5DC0AAE5-0C6C-4C54-80F1-0B644FE2340D}" srcId="{EA5406BE-A922-4BCA-9CEC-E1A40494C6AD}" destId="{5D6A3AAD-D43E-4970-8F95-FE6E6137A6D6}" srcOrd="0" destOrd="0" parTransId="{7E328CD9-F1D0-414A-B1EA-31918E655888}" sibTransId="{53A295F6-0508-4F21-AE18-A6C7A5EC69C4}"/>
    <dgm:cxn modelId="{4998FE7F-133C-49BF-976B-6D1FA1A1C29C}" type="presParOf" srcId="{32C693BC-CCE0-4B2A-AEEE-4A980AEB962C}" destId="{29E5DD8D-6D8B-4D57-A4C8-6B38467D52B6}" srcOrd="0" destOrd="0" presId="urn:microsoft.com/office/officeart/2005/8/layout/cycle4#1"/>
    <dgm:cxn modelId="{13C658EE-F26A-4706-9B4A-E11CEA6EC6A6}" type="presParOf" srcId="{29E5DD8D-6D8B-4D57-A4C8-6B38467D52B6}" destId="{91A8CC6A-D395-4CA2-A403-4B73FC13290B}" srcOrd="0" destOrd="0" presId="urn:microsoft.com/office/officeart/2005/8/layout/cycle4#1"/>
    <dgm:cxn modelId="{039183E5-A37D-41B6-9E9E-341770258BE1}" type="presParOf" srcId="{91A8CC6A-D395-4CA2-A403-4B73FC13290B}" destId="{00887CF8-E3CB-41EF-A9C0-737C210D5849}" srcOrd="0" destOrd="0" presId="urn:microsoft.com/office/officeart/2005/8/layout/cycle4#1"/>
    <dgm:cxn modelId="{6E717A3D-274B-4673-826F-B965B129AD17}" type="presParOf" srcId="{91A8CC6A-D395-4CA2-A403-4B73FC13290B}" destId="{302F362B-4AD4-403A-B922-3DAECF0EDC6E}" srcOrd="1" destOrd="0" presId="urn:microsoft.com/office/officeart/2005/8/layout/cycle4#1"/>
    <dgm:cxn modelId="{B8C3A0CC-4026-4A74-9612-785221002193}" type="presParOf" srcId="{29E5DD8D-6D8B-4D57-A4C8-6B38467D52B6}" destId="{C1ACF7B8-709A-4135-B747-1CFCD15DF4FA}" srcOrd="1" destOrd="0" presId="urn:microsoft.com/office/officeart/2005/8/layout/cycle4#1"/>
    <dgm:cxn modelId="{93CC3463-616D-4A87-B201-44CC4E5C0996}" type="presParOf" srcId="{C1ACF7B8-709A-4135-B747-1CFCD15DF4FA}" destId="{C859F63E-4C22-4157-9E20-FF2DFC27BA3D}" srcOrd="0" destOrd="0" presId="urn:microsoft.com/office/officeart/2005/8/layout/cycle4#1"/>
    <dgm:cxn modelId="{35A22527-911D-4CF8-A587-D43A742B26BB}" type="presParOf" srcId="{C1ACF7B8-709A-4135-B747-1CFCD15DF4FA}" destId="{5D424D41-F83E-4BCF-9A33-F72A3B81E7AB}" srcOrd="1" destOrd="0" presId="urn:microsoft.com/office/officeart/2005/8/layout/cycle4#1"/>
    <dgm:cxn modelId="{6AD0DBAD-9096-4C7B-8F76-55C64B272399}" type="presParOf" srcId="{29E5DD8D-6D8B-4D57-A4C8-6B38467D52B6}" destId="{0266C22C-C661-4389-98BC-A23C73E50D0E}" srcOrd="2" destOrd="0" presId="urn:microsoft.com/office/officeart/2005/8/layout/cycle4#1"/>
    <dgm:cxn modelId="{62B5A25B-3989-45BC-BB4E-4783D7B9764B}" type="presParOf" srcId="{0266C22C-C661-4389-98BC-A23C73E50D0E}" destId="{1C666CFC-822F-48C0-9955-111E89F6538A}" srcOrd="0" destOrd="0" presId="urn:microsoft.com/office/officeart/2005/8/layout/cycle4#1"/>
    <dgm:cxn modelId="{DD01349E-F377-4AF0-A1F2-98E2CE08F1C8}" type="presParOf" srcId="{0266C22C-C661-4389-98BC-A23C73E50D0E}" destId="{93AC79FF-3D9C-4EC6-9DB5-11BF957ED478}" srcOrd="1" destOrd="0" presId="urn:microsoft.com/office/officeart/2005/8/layout/cycle4#1"/>
    <dgm:cxn modelId="{2D6059B3-29D8-4BBE-B309-54CDEEC89A68}" type="presParOf" srcId="{29E5DD8D-6D8B-4D57-A4C8-6B38467D52B6}" destId="{AF3CBA44-F23A-4870-9572-F45EC919B5C0}" srcOrd="3" destOrd="0" presId="urn:microsoft.com/office/officeart/2005/8/layout/cycle4#1"/>
    <dgm:cxn modelId="{CACEB9DF-048C-4395-A1C9-69C5108FCB5F}" type="presParOf" srcId="{AF3CBA44-F23A-4870-9572-F45EC919B5C0}" destId="{DCD31517-818A-4CAE-8794-B63BBC3F40DB}" srcOrd="0" destOrd="0" presId="urn:microsoft.com/office/officeart/2005/8/layout/cycle4#1"/>
    <dgm:cxn modelId="{980495F8-E80D-40BA-A4A8-DAFF1CF8E81D}" type="presParOf" srcId="{AF3CBA44-F23A-4870-9572-F45EC919B5C0}" destId="{DB59BD7A-2E4F-4727-A0F3-F4717200D2DC}" srcOrd="1" destOrd="0" presId="urn:microsoft.com/office/officeart/2005/8/layout/cycle4#1"/>
    <dgm:cxn modelId="{27A739AE-8904-4A6D-8B59-9FCB45106F4B}" type="presParOf" srcId="{29E5DD8D-6D8B-4D57-A4C8-6B38467D52B6}" destId="{1F27ED59-8E7D-4109-8DCC-A1F69DC0B814}" srcOrd="4" destOrd="0" presId="urn:microsoft.com/office/officeart/2005/8/layout/cycle4#1"/>
    <dgm:cxn modelId="{B3560B11-E11A-4C28-8226-BA5D1E426E61}" type="presParOf" srcId="{32C693BC-CCE0-4B2A-AEEE-4A980AEB962C}" destId="{3E076E84-D5AA-46B9-93B0-E084BFA1CC56}" srcOrd="1" destOrd="0" presId="urn:microsoft.com/office/officeart/2005/8/layout/cycle4#1"/>
    <dgm:cxn modelId="{8B877E53-CB11-4532-9B0A-030F7358735B}" type="presParOf" srcId="{3E076E84-D5AA-46B9-93B0-E084BFA1CC56}" destId="{109C42D1-A559-4D39-AF41-6590EFB32586}" srcOrd="0" destOrd="0" presId="urn:microsoft.com/office/officeart/2005/8/layout/cycle4#1"/>
    <dgm:cxn modelId="{BCE4D89C-EF27-4D4E-91C3-686920FDDCE6}" type="presParOf" srcId="{3E076E84-D5AA-46B9-93B0-E084BFA1CC56}" destId="{E2B07985-DF25-438C-B3E3-29CF67FB9E8A}" srcOrd="1" destOrd="0" presId="urn:microsoft.com/office/officeart/2005/8/layout/cycle4#1"/>
    <dgm:cxn modelId="{3279D033-6B61-4338-92F0-5310107D5EAA}" type="presParOf" srcId="{3E076E84-D5AA-46B9-93B0-E084BFA1CC56}" destId="{24C9BEFE-E18F-4869-8E2B-70FE41729559}" srcOrd="2" destOrd="0" presId="urn:microsoft.com/office/officeart/2005/8/layout/cycle4#1"/>
    <dgm:cxn modelId="{4D16CDBC-0C3B-4313-BA39-0C0C4203EADC}" type="presParOf" srcId="{3E076E84-D5AA-46B9-93B0-E084BFA1CC56}" destId="{4FCF977C-4621-40DD-B349-04E3F24C72E7}" srcOrd="3" destOrd="0" presId="urn:microsoft.com/office/officeart/2005/8/layout/cycle4#1"/>
    <dgm:cxn modelId="{1850DF8B-224C-4A25-B4DB-7F84FE8FD883}" type="presParOf" srcId="{3E076E84-D5AA-46B9-93B0-E084BFA1CC56}" destId="{9C0D71DC-41BD-4C15-BDE7-976175643238}" srcOrd="4" destOrd="0" presId="urn:microsoft.com/office/officeart/2005/8/layout/cycle4#1"/>
    <dgm:cxn modelId="{B6C51163-44ED-4EF6-B4F3-01B2BCC55669}" type="presParOf" srcId="{32C693BC-CCE0-4B2A-AEEE-4A980AEB962C}" destId="{6D0402AE-EBA5-45F6-9052-122B8E4421A5}" srcOrd="2" destOrd="0" presId="urn:microsoft.com/office/officeart/2005/8/layout/cycle4#1"/>
    <dgm:cxn modelId="{8A2CE212-FE75-4097-A6F2-A4DEA5D968D2}" type="presParOf" srcId="{32C693BC-CCE0-4B2A-AEEE-4A980AEB962C}" destId="{7405913E-B547-437F-8CC9-AC2438059A6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6BE661-4C50-459B-BFDE-9978EBDF330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4E9C62-0440-4089-A28A-745EC12B2D7A}">
      <dgm:prSet phldrT="[Текст]"/>
      <dgm:spPr/>
      <dgm:t>
        <a:bodyPr/>
        <a:lstStyle/>
        <a:p>
          <a:endParaRPr lang="ru-RU" dirty="0"/>
        </a:p>
      </dgm:t>
    </dgm:pt>
    <dgm:pt modelId="{A2EDD94E-2F27-4EEA-9B75-49BD2A1D8204}" type="parTrans" cxnId="{F8CE3171-A875-4E86-A669-22D6BE94AFF2}">
      <dgm:prSet/>
      <dgm:spPr/>
      <dgm:t>
        <a:bodyPr/>
        <a:lstStyle/>
        <a:p>
          <a:endParaRPr lang="ru-RU"/>
        </a:p>
      </dgm:t>
    </dgm:pt>
    <dgm:pt modelId="{F63E7EFD-6D67-414B-952B-D157488C87F0}" type="sibTrans" cxnId="{F8CE3171-A875-4E86-A669-22D6BE94AFF2}">
      <dgm:prSet/>
      <dgm:spPr/>
      <dgm:t>
        <a:bodyPr/>
        <a:lstStyle/>
        <a:p>
          <a:endParaRPr lang="ru-RU"/>
        </a:p>
      </dgm:t>
    </dgm:pt>
    <dgm:pt modelId="{18C11CD8-9F7D-45BC-98B8-A1B007AFBBAA}">
      <dgm:prSet phldrT="[Текст]"/>
      <dgm:spPr/>
      <dgm:t>
        <a:bodyPr/>
        <a:lstStyle/>
        <a:p>
          <a:endParaRPr lang="ru-RU" dirty="0"/>
        </a:p>
      </dgm:t>
    </dgm:pt>
    <dgm:pt modelId="{D270FD13-891C-411E-BB06-D50912965392}" type="sibTrans" cxnId="{29C6C516-9939-4CF9-B51D-C8205D16FEAF}">
      <dgm:prSet/>
      <dgm:spPr/>
      <dgm:t>
        <a:bodyPr/>
        <a:lstStyle/>
        <a:p>
          <a:endParaRPr lang="ru-RU"/>
        </a:p>
      </dgm:t>
    </dgm:pt>
    <dgm:pt modelId="{EEB70741-0237-4B0F-858A-5B4A075316D1}" type="parTrans" cxnId="{29C6C516-9939-4CF9-B51D-C8205D16FEAF}">
      <dgm:prSet/>
      <dgm:spPr/>
      <dgm:t>
        <a:bodyPr/>
        <a:lstStyle/>
        <a:p>
          <a:endParaRPr lang="ru-RU"/>
        </a:p>
      </dgm:t>
    </dgm:pt>
    <dgm:pt modelId="{8D4C17B5-2324-4867-A869-D12DAD172308}">
      <dgm:prSet phldrT="[Текст]"/>
      <dgm:spPr/>
      <dgm:t>
        <a:bodyPr/>
        <a:lstStyle/>
        <a:p>
          <a:endParaRPr lang="ru-RU" dirty="0"/>
        </a:p>
      </dgm:t>
    </dgm:pt>
    <dgm:pt modelId="{0FC6AEF4-7F73-4386-A45B-8172FF54DAF2}" type="sibTrans" cxnId="{350BDA5E-8D54-412B-A052-C5FF8EB4B7FA}">
      <dgm:prSet/>
      <dgm:spPr/>
      <dgm:t>
        <a:bodyPr/>
        <a:lstStyle/>
        <a:p>
          <a:endParaRPr lang="ru-RU"/>
        </a:p>
      </dgm:t>
    </dgm:pt>
    <dgm:pt modelId="{F3DD79B8-91F9-4AC0-9CBE-9CF32BAE4D62}" type="parTrans" cxnId="{350BDA5E-8D54-412B-A052-C5FF8EB4B7FA}">
      <dgm:prSet/>
      <dgm:spPr/>
      <dgm:t>
        <a:bodyPr/>
        <a:lstStyle/>
        <a:p>
          <a:endParaRPr lang="ru-RU"/>
        </a:p>
      </dgm:t>
    </dgm:pt>
    <dgm:pt modelId="{EEAC8A0C-6B02-4C46-8822-5356FFF90149}" type="pres">
      <dgm:prSet presAssocID="{F76BE661-4C50-459B-BFDE-9978EBDF33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BB9E0-E69D-45DE-9636-4471C5C2FC48}" type="pres">
      <dgm:prSet presAssocID="{18C11CD8-9F7D-45BC-98B8-A1B007AFBBAA}" presName="node" presStyleLbl="node1" presStyleIdx="0" presStyleCnt="3" custScaleX="190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0372A-0CAC-4617-BD2E-7CEF61B92CEF}" type="pres">
      <dgm:prSet presAssocID="{D270FD13-891C-411E-BB06-D5091296539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60D4C65-07F7-444B-BB8D-A55BCAAE2E1A}" type="pres">
      <dgm:prSet presAssocID="{D270FD13-891C-411E-BB06-D5091296539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3BD90AE-FB2E-4FA5-8A5C-7B27D20D8C85}" type="pres">
      <dgm:prSet presAssocID="{8D4C17B5-2324-4867-A869-D12DAD172308}" presName="node" presStyleLbl="node1" presStyleIdx="1" presStyleCnt="3" custScaleX="171708" custScaleY="99388" custRadScaleRad="123484" custRadScaleInc="-10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5286-C994-441D-9E48-2FCF2EBC775F}" type="pres">
      <dgm:prSet presAssocID="{0FC6AEF4-7F73-4386-A45B-8172FF54DAF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7403FAD-2A20-49CE-AFF9-F01B1A9F9F3B}" type="pres">
      <dgm:prSet presAssocID="{0FC6AEF4-7F73-4386-A45B-8172FF54DAF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08886AF-E41E-43C8-9385-ABDE47154C1F}" type="pres">
      <dgm:prSet presAssocID="{2E4E9C62-0440-4089-A28A-745EC12B2D7A}" presName="node" presStyleLbl="node1" presStyleIdx="2" presStyleCnt="3" custScaleX="171801" custScaleY="99388" custRadScaleRad="119061" custRadScaleInc="8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47543-C5C6-483E-84BA-BB2A8ED50F08}" type="pres">
      <dgm:prSet presAssocID="{F63E7EFD-6D67-414B-952B-D157488C87F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AF5AFB4-EC81-4F77-B49A-B2A671B81A98}" type="pres">
      <dgm:prSet presAssocID="{F63E7EFD-6D67-414B-952B-D157488C87F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36BAF14-4C96-4D9D-8DDC-22C3173E9B71}" type="presOf" srcId="{0FC6AEF4-7F73-4386-A45B-8172FF54DAF2}" destId="{300D5286-C994-441D-9E48-2FCF2EBC775F}" srcOrd="0" destOrd="0" presId="urn:microsoft.com/office/officeart/2005/8/layout/cycle2"/>
    <dgm:cxn modelId="{31FEE205-A429-4A8E-A229-7B8294700C72}" type="presOf" srcId="{D270FD13-891C-411E-BB06-D50912965392}" destId="{C60D4C65-07F7-444B-BB8D-A55BCAAE2E1A}" srcOrd="1" destOrd="0" presId="urn:microsoft.com/office/officeart/2005/8/layout/cycle2"/>
    <dgm:cxn modelId="{29C6C516-9939-4CF9-B51D-C8205D16FEAF}" srcId="{F76BE661-4C50-459B-BFDE-9978EBDF3308}" destId="{18C11CD8-9F7D-45BC-98B8-A1B007AFBBAA}" srcOrd="0" destOrd="0" parTransId="{EEB70741-0237-4B0F-858A-5B4A075316D1}" sibTransId="{D270FD13-891C-411E-BB06-D50912965392}"/>
    <dgm:cxn modelId="{350BDA5E-8D54-412B-A052-C5FF8EB4B7FA}" srcId="{F76BE661-4C50-459B-BFDE-9978EBDF3308}" destId="{8D4C17B5-2324-4867-A869-D12DAD172308}" srcOrd="1" destOrd="0" parTransId="{F3DD79B8-91F9-4AC0-9CBE-9CF32BAE4D62}" sibTransId="{0FC6AEF4-7F73-4386-A45B-8172FF54DAF2}"/>
    <dgm:cxn modelId="{0C95A4BB-0088-4B55-BE41-69434FB51EC5}" type="presOf" srcId="{0FC6AEF4-7F73-4386-A45B-8172FF54DAF2}" destId="{C7403FAD-2A20-49CE-AFF9-F01B1A9F9F3B}" srcOrd="1" destOrd="0" presId="urn:microsoft.com/office/officeart/2005/8/layout/cycle2"/>
    <dgm:cxn modelId="{F8CE3171-A875-4E86-A669-22D6BE94AFF2}" srcId="{F76BE661-4C50-459B-BFDE-9978EBDF3308}" destId="{2E4E9C62-0440-4089-A28A-745EC12B2D7A}" srcOrd="2" destOrd="0" parTransId="{A2EDD94E-2F27-4EEA-9B75-49BD2A1D8204}" sibTransId="{F63E7EFD-6D67-414B-952B-D157488C87F0}"/>
    <dgm:cxn modelId="{8C2020AA-DDE3-4DD9-9303-A830B50B9AEB}" type="presOf" srcId="{F76BE661-4C50-459B-BFDE-9978EBDF3308}" destId="{EEAC8A0C-6B02-4C46-8822-5356FFF90149}" srcOrd="0" destOrd="0" presId="urn:microsoft.com/office/officeart/2005/8/layout/cycle2"/>
    <dgm:cxn modelId="{4E8C33E3-14B5-422A-86F2-5EDD4CF110A1}" type="presOf" srcId="{D270FD13-891C-411E-BB06-D50912965392}" destId="{0C30372A-0CAC-4617-BD2E-7CEF61B92CEF}" srcOrd="0" destOrd="0" presId="urn:microsoft.com/office/officeart/2005/8/layout/cycle2"/>
    <dgm:cxn modelId="{728109DE-CCCE-4E77-BA78-5C478E173A4C}" type="presOf" srcId="{F63E7EFD-6D67-414B-952B-D157488C87F0}" destId="{BE547543-C5C6-483E-84BA-BB2A8ED50F08}" srcOrd="0" destOrd="0" presId="urn:microsoft.com/office/officeart/2005/8/layout/cycle2"/>
    <dgm:cxn modelId="{6F712B25-6067-4500-96F7-6D78251F70C3}" type="presOf" srcId="{18C11CD8-9F7D-45BC-98B8-A1B007AFBBAA}" destId="{7C8BB9E0-E69D-45DE-9636-4471C5C2FC48}" srcOrd="0" destOrd="0" presId="urn:microsoft.com/office/officeart/2005/8/layout/cycle2"/>
    <dgm:cxn modelId="{8A078B8D-5C55-43F2-ADCA-166ECD988F29}" type="presOf" srcId="{2E4E9C62-0440-4089-A28A-745EC12B2D7A}" destId="{308886AF-E41E-43C8-9385-ABDE47154C1F}" srcOrd="0" destOrd="0" presId="urn:microsoft.com/office/officeart/2005/8/layout/cycle2"/>
    <dgm:cxn modelId="{1F8C8853-94C8-44C3-8652-CEEDDED8E65D}" type="presOf" srcId="{8D4C17B5-2324-4867-A869-D12DAD172308}" destId="{B3BD90AE-FB2E-4FA5-8A5C-7B27D20D8C85}" srcOrd="0" destOrd="0" presId="urn:microsoft.com/office/officeart/2005/8/layout/cycle2"/>
    <dgm:cxn modelId="{0CC6279B-320D-4312-B2FC-7B8C2B1EE008}" type="presOf" srcId="{F63E7EFD-6D67-414B-952B-D157488C87F0}" destId="{8AF5AFB4-EC81-4F77-B49A-B2A671B81A98}" srcOrd="1" destOrd="0" presId="urn:microsoft.com/office/officeart/2005/8/layout/cycle2"/>
    <dgm:cxn modelId="{DA1EC188-D8C3-477F-91D4-6A05A6F68E72}" type="presParOf" srcId="{EEAC8A0C-6B02-4C46-8822-5356FFF90149}" destId="{7C8BB9E0-E69D-45DE-9636-4471C5C2FC48}" srcOrd="0" destOrd="0" presId="urn:microsoft.com/office/officeart/2005/8/layout/cycle2"/>
    <dgm:cxn modelId="{2B08E46E-6CD3-40F1-BAAE-23752B76EA67}" type="presParOf" srcId="{EEAC8A0C-6B02-4C46-8822-5356FFF90149}" destId="{0C30372A-0CAC-4617-BD2E-7CEF61B92CEF}" srcOrd="1" destOrd="0" presId="urn:microsoft.com/office/officeart/2005/8/layout/cycle2"/>
    <dgm:cxn modelId="{643AC66C-0821-41F5-83D0-70AA8A3550D6}" type="presParOf" srcId="{0C30372A-0CAC-4617-BD2E-7CEF61B92CEF}" destId="{C60D4C65-07F7-444B-BB8D-A55BCAAE2E1A}" srcOrd="0" destOrd="0" presId="urn:microsoft.com/office/officeart/2005/8/layout/cycle2"/>
    <dgm:cxn modelId="{6C139A87-F1B9-4876-B9D7-C4C5DA49C51D}" type="presParOf" srcId="{EEAC8A0C-6B02-4C46-8822-5356FFF90149}" destId="{B3BD90AE-FB2E-4FA5-8A5C-7B27D20D8C85}" srcOrd="2" destOrd="0" presId="urn:microsoft.com/office/officeart/2005/8/layout/cycle2"/>
    <dgm:cxn modelId="{F16056D5-E168-453F-8317-859861A08ED7}" type="presParOf" srcId="{EEAC8A0C-6B02-4C46-8822-5356FFF90149}" destId="{300D5286-C994-441D-9E48-2FCF2EBC775F}" srcOrd="3" destOrd="0" presId="urn:microsoft.com/office/officeart/2005/8/layout/cycle2"/>
    <dgm:cxn modelId="{B492B149-02A0-4969-A6ED-77B9B7D5A4E3}" type="presParOf" srcId="{300D5286-C994-441D-9E48-2FCF2EBC775F}" destId="{C7403FAD-2A20-49CE-AFF9-F01B1A9F9F3B}" srcOrd="0" destOrd="0" presId="urn:microsoft.com/office/officeart/2005/8/layout/cycle2"/>
    <dgm:cxn modelId="{1AA1CCEF-79E7-4210-813D-55E22C82F64F}" type="presParOf" srcId="{EEAC8A0C-6B02-4C46-8822-5356FFF90149}" destId="{308886AF-E41E-43C8-9385-ABDE47154C1F}" srcOrd="4" destOrd="0" presId="urn:microsoft.com/office/officeart/2005/8/layout/cycle2"/>
    <dgm:cxn modelId="{CA81F133-D8E2-47AC-B619-94FDFE5B2DD3}" type="presParOf" srcId="{EEAC8A0C-6B02-4C46-8822-5356FFF90149}" destId="{BE547543-C5C6-483E-84BA-BB2A8ED50F08}" srcOrd="5" destOrd="0" presId="urn:microsoft.com/office/officeart/2005/8/layout/cycle2"/>
    <dgm:cxn modelId="{EFC8267B-94EE-4B9F-85F3-B0C46EF0D20E}" type="presParOf" srcId="{BE547543-C5C6-483E-84BA-BB2A8ED50F08}" destId="{8AF5AFB4-EC81-4F77-B49A-B2A671B81A9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39EC1-6CAA-4E2C-BCCC-5F1374FD80C7}">
      <dsp:nvSpPr>
        <dsp:cNvPr id="0" name=""/>
        <dsp:cNvSpPr/>
      </dsp:nvSpPr>
      <dsp:spPr>
        <a:xfrm rot="5400000">
          <a:off x="-210436" y="210436"/>
          <a:ext cx="1402907" cy="98203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thickThin" algn="ctr">
          <a:solidFill>
            <a:schemeClr val="accent2">
              <a:lumMod val="75000"/>
            </a:scheme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</a:t>
          </a:r>
          <a:endParaRPr lang="ru-RU" sz="2700" kern="1200" dirty="0"/>
        </a:p>
      </dsp:txBody>
      <dsp:txXfrm rot="-5400000">
        <a:off x="1" y="491018"/>
        <a:ext cx="982035" cy="420872"/>
      </dsp:txXfrm>
    </dsp:sp>
    <dsp:sp modelId="{C7655F81-5E3F-4C13-978E-2F19F293B9FC}">
      <dsp:nvSpPr>
        <dsp:cNvPr id="0" name=""/>
        <dsp:cNvSpPr/>
      </dsp:nvSpPr>
      <dsp:spPr>
        <a:xfrm rot="5400000">
          <a:off x="3785567" y="-2803169"/>
          <a:ext cx="911889" cy="6518954"/>
        </a:xfrm>
        <a:prstGeom prst="round2SameRect">
          <a:avLst/>
        </a:prstGeom>
        <a:solidFill>
          <a:schemeClr val="accent2">
            <a:lumMod val="40000"/>
            <a:lumOff val="60000"/>
          </a:schemeClr>
        </a:solidFill>
        <a:ln w="25400" cap="flat" cmpd="thickThin" algn="ctr">
          <a:solidFill>
            <a:schemeClr val="accent2">
              <a:lumMod val="75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Организация внимания</a:t>
          </a:r>
          <a:endParaRPr lang="ru-RU" sz="1900" kern="1200" dirty="0"/>
        </a:p>
      </dsp:txBody>
      <dsp:txXfrm rot="-5400000">
        <a:off x="982035" y="44878"/>
        <a:ext cx="6474439" cy="822859"/>
      </dsp:txXfrm>
    </dsp:sp>
    <dsp:sp modelId="{AAC14D2D-1360-4CF1-8A3C-174048660980}">
      <dsp:nvSpPr>
        <dsp:cNvPr id="0" name=""/>
        <dsp:cNvSpPr/>
      </dsp:nvSpPr>
      <dsp:spPr>
        <a:xfrm rot="5400000">
          <a:off x="-210436" y="1409729"/>
          <a:ext cx="1402907" cy="98203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thickThin" algn="ctr">
          <a:solidFill>
            <a:schemeClr val="accent2">
              <a:lumMod val="75000"/>
            </a:scheme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</a:t>
          </a:r>
          <a:endParaRPr lang="ru-RU" sz="2700" kern="1200" dirty="0"/>
        </a:p>
      </dsp:txBody>
      <dsp:txXfrm rot="-5400000">
        <a:off x="1" y="1690311"/>
        <a:ext cx="982035" cy="420872"/>
      </dsp:txXfrm>
    </dsp:sp>
    <dsp:sp modelId="{6108BBA5-DD29-4601-B984-5FD5793F9343}">
      <dsp:nvSpPr>
        <dsp:cNvPr id="0" name=""/>
        <dsp:cNvSpPr/>
      </dsp:nvSpPr>
      <dsp:spPr>
        <a:xfrm rot="5400000">
          <a:off x="3785567" y="-1604237"/>
          <a:ext cx="911889" cy="6518954"/>
        </a:xfrm>
        <a:prstGeom prst="round2SameRect">
          <a:avLst/>
        </a:prstGeom>
        <a:solidFill>
          <a:schemeClr val="accent2">
            <a:lumMod val="40000"/>
            <a:lumOff val="60000"/>
          </a:schemeClr>
        </a:solidFill>
        <a:ln w="25400" cap="flat" cmpd="thickThin" algn="ctr">
          <a:solidFill>
            <a:schemeClr val="accent2">
              <a:lumMod val="75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Организация учителем процесса восприятия, осознания, осмысления, первичного обобщения и систематизации нового для школьников учебного материала</a:t>
          </a:r>
          <a:endParaRPr lang="ru-RU" sz="1900" kern="1200" dirty="0"/>
        </a:p>
      </dsp:txBody>
      <dsp:txXfrm rot="-5400000">
        <a:off x="982035" y="1243810"/>
        <a:ext cx="6474439" cy="822859"/>
      </dsp:txXfrm>
    </dsp:sp>
    <dsp:sp modelId="{604FF86E-E464-4837-A96E-869B1D6B5451}">
      <dsp:nvSpPr>
        <dsp:cNvPr id="0" name=""/>
        <dsp:cNvSpPr/>
      </dsp:nvSpPr>
      <dsp:spPr>
        <a:xfrm rot="5400000">
          <a:off x="-210436" y="2667469"/>
          <a:ext cx="1402907" cy="98203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thickThin" algn="ctr">
          <a:solidFill>
            <a:schemeClr val="accent2">
              <a:lumMod val="75000"/>
            </a:scheme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</a:t>
          </a:r>
          <a:endParaRPr lang="ru-RU" sz="2700" kern="1200" dirty="0"/>
        </a:p>
      </dsp:txBody>
      <dsp:txXfrm rot="-5400000">
        <a:off x="1" y="2948051"/>
        <a:ext cx="982035" cy="420872"/>
      </dsp:txXfrm>
    </dsp:sp>
    <dsp:sp modelId="{9FCCA06B-488B-4964-A2C7-4C9039675808}">
      <dsp:nvSpPr>
        <dsp:cNvPr id="0" name=""/>
        <dsp:cNvSpPr/>
      </dsp:nvSpPr>
      <dsp:spPr>
        <a:xfrm rot="5400000">
          <a:off x="3785567" y="-287689"/>
          <a:ext cx="911889" cy="6518954"/>
        </a:xfrm>
        <a:prstGeom prst="round2SameRect">
          <a:avLst/>
        </a:prstGeom>
        <a:solidFill>
          <a:schemeClr val="accent2">
            <a:lumMod val="40000"/>
            <a:lumOff val="60000"/>
          </a:schemeClr>
        </a:solidFill>
        <a:ln w="25400" cap="flat" cmpd="thickThin" algn="ctr">
          <a:solidFill>
            <a:schemeClr val="accent2">
              <a:lumMod val="75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Обучение учащихся собственной деятельности по изучению и овладению содержанием этого материала</a:t>
          </a:r>
          <a:endParaRPr lang="ru-RU" sz="1900" kern="1200" dirty="0"/>
        </a:p>
      </dsp:txBody>
      <dsp:txXfrm rot="-5400000">
        <a:off x="982035" y="2560358"/>
        <a:ext cx="6474439" cy="822859"/>
      </dsp:txXfrm>
    </dsp:sp>
    <dsp:sp modelId="{42444030-3125-45DE-BCC5-8BD1817B83A8}">
      <dsp:nvSpPr>
        <dsp:cNvPr id="0" name=""/>
        <dsp:cNvSpPr/>
      </dsp:nvSpPr>
      <dsp:spPr>
        <a:xfrm rot="5400000">
          <a:off x="-210436" y="3925209"/>
          <a:ext cx="1402907" cy="98203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thickThin" algn="ctr">
          <a:solidFill>
            <a:schemeClr val="accent2">
              <a:lumMod val="75000"/>
            </a:schemeClr>
          </a:solidFill>
          <a:prstDash val="solid"/>
        </a:ln>
        <a:effectLst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 </a:t>
          </a:r>
          <a:endParaRPr lang="ru-RU" sz="2700" kern="1200" dirty="0"/>
        </a:p>
      </dsp:txBody>
      <dsp:txXfrm rot="-5400000">
        <a:off x="1" y="4205791"/>
        <a:ext cx="982035" cy="420872"/>
      </dsp:txXfrm>
    </dsp:sp>
    <dsp:sp modelId="{DDFBAD00-EBA4-445C-B694-B60ED4320B8F}">
      <dsp:nvSpPr>
        <dsp:cNvPr id="0" name=""/>
        <dsp:cNvSpPr/>
      </dsp:nvSpPr>
      <dsp:spPr>
        <a:xfrm rot="5400000">
          <a:off x="3785567" y="970050"/>
          <a:ext cx="911889" cy="6518954"/>
        </a:xfrm>
        <a:prstGeom prst="round2SameRect">
          <a:avLst/>
        </a:prstGeom>
        <a:solidFill>
          <a:schemeClr val="accent2">
            <a:lumMod val="40000"/>
            <a:lumOff val="60000"/>
          </a:schemeClr>
        </a:solidFill>
        <a:ln w="25400" cap="flat" cmpd="thickThin" algn="ctr">
          <a:solidFill>
            <a:schemeClr val="accent2">
              <a:lumMod val="7500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Создание ситуации, когда основным работником процесса обучения, основным ответственным лицом за свою учебу и поведение становится ученик</a:t>
          </a:r>
          <a:endParaRPr lang="ru-RU" sz="1900" kern="1200" dirty="0"/>
        </a:p>
      </dsp:txBody>
      <dsp:txXfrm rot="-5400000">
        <a:off x="982035" y="3818098"/>
        <a:ext cx="6474439" cy="822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66CFC-822F-48C0-9955-111E89F6538A}">
      <dsp:nvSpPr>
        <dsp:cNvPr id="0" name=""/>
        <dsp:cNvSpPr/>
      </dsp:nvSpPr>
      <dsp:spPr>
        <a:xfrm>
          <a:off x="3835890" y="2737933"/>
          <a:ext cx="3864642" cy="2099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3989"/>
              <a:satOff val="3604"/>
              <a:lumOff val="2162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Проведение словарной работы как одного из инструментов осознания материала</a:t>
          </a:r>
          <a:endParaRPr lang="ru-RU" sz="1800" b="1" kern="1200" dirty="0"/>
        </a:p>
      </dsp:txBody>
      <dsp:txXfrm>
        <a:off x="5041401" y="3308909"/>
        <a:ext cx="2613014" cy="1482340"/>
      </dsp:txXfrm>
    </dsp:sp>
    <dsp:sp modelId="{DCD31517-818A-4CAE-8794-B63BBC3F40DB}">
      <dsp:nvSpPr>
        <dsp:cNvPr id="0" name=""/>
        <dsp:cNvSpPr/>
      </dsp:nvSpPr>
      <dsp:spPr>
        <a:xfrm>
          <a:off x="-155032" y="2737933"/>
          <a:ext cx="3904179" cy="2099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530984"/>
              <a:satOff val="5406"/>
              <a:lumOff val="32441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Использование в процессе учения сменных диалогических пар</a:t>
          </a:r>
          <a:endParaRPr lang="ru-RU" sz="2000" b="1" kern="1200" dirty="0"/>
        </a:p>
      </dsp:txBody>
      <dsp:txXfrm>
        <a:off x="-108914" y="3308909"/>
        <a:ext cx="2640689" cy="1482340"/>
      </dsp:txXfrm>
    </dsp:sp>
    <dsp:sp modelId="{C859F63E-4C22-4157-9E20-FF2DFC27BA3D}">
      <dsp:nvSpPr>
        <dsp:cNvPr id="0" name=""/>
        <dsp:cNvSpPr/>
      </dsp:nvSpPr>
      <dsp:spPr>
        <a:xfrm>
          <a:off x="3857653" y="428633"/>
          <a:ext cx="3805566" cy="2058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6995"/>
              <a:satOff val="1802"/>
              <a:lumOff val="10814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Широкое использование различных способов активизации мыслительной деятельности учащихся</a:t>
          </a:r>
          <a:endParaRPr lang="ru-RU" sz="1800" b="1" kern="1200" dirty="0"/>
        </a:p>
      </dsp:txBody>
      <dsp:txXfrm>
        <a:off x="5044544" y="473854"/>
        <a:ext cx="2573454" cy="1453507"/>
      </dsp:txXfrm>
    </dsp:sp>
    <dsp:sp modelId="{00887CF8-E3CB-41EF-A9C0-737C210D5849}">
      <dsp:nvSpPr>
        <dsp:cNvPr id="0" name=""/>
        <dsp:cNvSpPr/>
      </dsp:nvSpPr>
      <dsp:spPr>
        <a:xfrm>
          <a:off x="-155032" y="397978"/>
          <a:ext cx="3904179" cy="20994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Актуализация чувственного опыта и опорных знаний учащихся</a:t>
          </a:r>
          <a:endParaRPr lang="ru-RU" sz="2000" b="1" kern="1200" dirty="0"/>
        </a:p>
      </dsp:txBody>
      <dsp:txXfrm>
        <a:off x="-108914" y="444096"/>
        <a:ext cx="2640689" cy="1482340"/>
      </dsp:txXfrm>
    </dsp:sp>
    <dsp:sp modelId="{109C42D1-A559-4D39-AF41-6590EFB32586}">
      <dsp:nvSpPr>
        <dsp:cNvPr id="0" name=""/>
        <dsp:cNvSpPr/>
      </dsp:nvSpPr>
      <dsp:spPr>
        <a:xfrm>
          <a:off x="2569228" y="1420454"/>
          <a:ext cx="1016939" cy="1084978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shade val="8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shade val="8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</a:t>
          </a:r>
          <a:endParaRPr lang="ru-RU" sz="2700" kern="1200" dirty="0"/>
        </a:p>
      </dsp:txBody>
      <dsp:txXfrm>
        <a:off x="2867083" y="1738237"/>
        <a:ext cx="719084" cy="767195"/>
      </dsp:txXfrm>
    </dsp:sp>
    <dsp:sp modelId="{E2B07985-DF25-438C-B3E3-29CF67FB9E8A}">
      <dsp:nvSpPr>
        <dsp:cNvPr id="0" name=""/>
        <dsp:cNvSpPr/>
      </dsp:nvSpPr>
      <dsp:spPr>
        <a:xfrm rot="5400000">
          <a:off x="3934860" y="1454473"/>
          <a:ext cx="1084978" cy="1016939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-176995"/>
                <a:satOff val="1802"/>
                <a:lumOff val="10814"/>
                <a:alphaOff val="0"/>
                <a:tint val="92000"/>
                <a:satMod val="170000"/>
              </a:schemeClr>
            </a:gs>
            <a:gs pos="15000">
              <a:schemeClr val="accent2">
                <a:shade val="80000"/>
                <a:hueOff val="-176995"/>
                <a:satOff val="1802"/>
                <a:lumOff val="10814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shade val="80000"/>
                <a:hueOff val="-176995"/>
                <a:satOff val="1802"/>
                <a:lumOff val="10814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shade val="80000"/>
                <a:hueOff val="-176995"/>
                <a:satOff val="1802"/>
                <a:lumOff val="1081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shade val="80000"/>
                <a:hueOff val="-176995"/>
                <a:satOff val="1802"/>
                <a:lumOff val="1081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</a:t>
          </a:r>
          <a:endParaRPr lang="ru-RU" sz="2700" kern="1200" dirty="0"/>
        </a:p>
      </dsp:txBody>
      <dsp:txXfrm rot="-5400000">
        <a:off x="3968879" y="1738237"/>
        <a:ext cx="719084" cy="767195"/>
      </dsp:txXfrm>
    </dsp:sp>
    <dsp:sp modelId="{24C9BEFE-E18F-4869-8E2B-70FE41729559}">
      <dsp:nvSpPr>
        <dsp:cNvPr id="0" name=""/>
        <dsp:cNvSpPr/>
      </dsp:nvSpPr>
      <dsp:spPr>
        <a:xfrm rot="10800000">
          <a:off x="3968880" y="2735050"/>
          <a:ext cx="1016939" cy="1084978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-353989"/>
                <a:satOff val="3604"/>
                <a:lumOff val="21627"/>
                <a:alphaOff val="0"/>
                <a:tint val="92000"/>
                <a:satMod val="170000"/>
              </a:schemeClr>
            </a:gs>
            <a:gs pos="15000">
              <a:schemeClr val="accent2">
                <a:shade val="80000"/>
                <a:hueOff val="-353989"/>
                <a:satOff val="3604"/>
                <a:lumOff val="21627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shade val="80000"/>
                <a:hueOff val="-353989"/>
                <a:satOff val="3604"/>
                <a:lumOff val="21627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shade val="80000"/>
                <a:hueOff val="-353989"/>
                <a:satOff val="3604"/>
                <a:lumOff val="21627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shade val="80000"/>
                <a:hueOff val="-353989"/>
                <a:satOff val="3604"/>
                <a:lumOff val="21627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</a:t>
          </a:r>
          <a:endParaRPr lang="ru-RU" sz="2700" kern="1200" dirty="0"/>
        </a:p>
      </dsp:txBody>
      <dsp:txXfrm rot="10800000">
        <a:off x="3968880" y="2735050"/>
        <a:ext cx="719084" cy="767195"/>
      </dsp:txXfrm>
    </dsp:sp>
    <dsp:sp modelId="{4FCF977C-4621-40DD-B349-04E3F24C72E7}">
      <dsp:nvSpPr>
        <dsp:cNvPr id="0" name=""/>
        <dsp:cNvSpPr/>
      </dsp:nvSpPr>
      <dsp:spPr>
        <a:xfrm rot="16200000">
          <a:off x="2535209" y="2769070"/>
          <a:ext cx="1084978" cy="1016939"/>
        </a:xfrm>
        <a:prstGeom prst="pieWedge">
          <a:avLst/>
        </a:prstGeom>
        <a:gradFill rotWithShape="0">
          <a:gsLst>
            <a:gs pos="0">
              <a:schemeClr val="accent2">
                <a:shade val="80000"/>
                <a:hueOff val="-530984"/>
                <a:satOff val="5406"/>
                <a:lumOff val="32441"/>
                <a:alphaOff val="0"/>
                <a:tint val="92000"/>
                <a:satMod val="170000"/>
              </a:schemeClr>
            </a:gs>
            <a:gs pos="15000">
              <a:schemeClr val="accent2">
                <a:shade val="80000"/>
                <a:hueOff val="-530984"/>
                <a:satOff val="5406"/>
                <a:lumOff val="32441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shade val="80000"/>
                <a:hueOff val="-530984"/>
                <a:satOff val="5406"/>
                <a:lumOff val="32441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shade val="80000"/>
                <a:hueOff val="-530984"/>
                <a:satOff val="5406"/>
                <a:lumOff val="3244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shade val="80000"/>
                <a:hueOff val="-530984"/>
                <a:satOff val="5406"/>
                <a:lumOff val="3244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</a:t>
          </a:r>
          <a:endParaRPr lang="ru-RU" sz="2700" kern="1200" dirty="0"/>
        </a:p>
      </dsp:txBody>
      <dsp:txXfrm rot="5400000">
        <a:off x="2867083" y="2735051"/>
        <a:ext cx="719084" cy="767195"/>
      </dsp:txXfrm>
    </dsp:sp>
    <dsp:sp modelId="{6D0402AE-EBA5-45F6-9052-122B8E4421A5}">
      <dsp:nvSpPr>
        <dsp:cNvPr id="0" name=""/>
        <dsp:cNvSpPr/>
      </dsp:nvSpPr>
      <dsp:spPr>
        <a:xfrm>
          <a:off x="3357584" y="2071702"/>
          <a:ext cx="827991" cy="7429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05913E-B547-437F-8CC9-AC2438059A63}">
      <dsp:nvSpPr>
        <dsp:cNvPr id="0" name=""/>
        <dsp:cNvSpPr/>
      </dsp:nvSpPr>
      <dsp:spPr>
        <a:xfrm rot="10800000">
          <a:off x="3357584" y="2328879"/>
          <a:ext cx="827991" cy="7429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BB9E0-E69D-45DE-9636-4471C5C2FC48}">
      <dsp:nvSpPr>
        <dsp:cNvPr id="0" name=""/>
        <dsp:cNvSpPr/>
      </dsp:nvSpPr>
      <dsp:spPr>
        <a:xfrm>
          <a:off x="1572069" y="3596"/>
          <a:ext cx="3548065" cy="1862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091671" y="276329"/>
        <a:ext cx="2508861" cy="1316869"/>
      </dsp:txXfrm>
    </dsp:sp>
    <dsp:sp modelId="{0C30372A-0CAC-4617-BD2E-7CEF61B92CEF}">
      <dsp:nvSpPr>
        <dsp:cNvPr id="0" name=""/>
        <dsp:cNvSpPr/>
      </dsp:nvSpPr>
      <dsp:spPr>
        <a:xfrm rot="3250808">
          <a:off x="3990730" y="1828286"/>
          <a:ext cx="454190" cy="628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4018987" y="1898751"/>
        <a:ext cx="317933" cy="377122"/>
      </dsp:txXfrm>
    </dsp:sp>
    <dsp:sp modelId="{B3BD90AE-FB2E-4FA5-8A5C-7B27D20D8C85}">
      <dsp:nvSpPr>
        <dsp:cNvPr id="0" name=""/>
        <dsp:cNvSpPr/>
      </dsp:nvSpPr>
      <dsp:spPr>
        <a:xfrm>
          <a:off x="3493559" y="2428895"/>
          <a:ext cx="3197778" cy="1850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961863" y="2699958"/>
        <a:ext cx="2261170" cy="1308811"/>
      </dsp:txXfrm>
    </dsp:sp>
    <dsp:sp modelId="{300D5286-C994-441D-9E48-2FCF2EBC775F}">
      <dsp:nvSpPr>
        <dsp:cNvPr id="0" name=""/>
        <dsp:cNvSpPr/>
      </dsp:nvSpPr>
      <dsp:spPr>
        <a:xfrm rot="10800002">
          <a:off x="3273025" y="3040094"/>
          <a:ext cx="155843" cy="628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3319778" y="3165802"/>
        <a:ext cx="109090" cy="377122"/>
      </dsp:txXfrm>
    </dsp:sp>
    <dsp:sp modelId="{308886AF-E41E-43C8-9385-ABDE47154C1F}">
      <dsp:nvSpPr>
        <dsp:cNvPr id="0" name=""/>
        <dsp:cNvSpPr/>
      </dsp:nvSpPr>
      <dsp:spPr>
        <a:xfrm>
          <a:off x="3" y="2428893"/>
          <a:ext cx="3199510" cy="1850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68560" y="2699956"/>
        <a:ext cx="2262396" cy="1308811"/>
      </dsp:txXfrm>
    </dsp:sp>
    <dsp:sp modelId="{BE547543-C5C6-483E-84BA-BB2A8ED50F08}">
      <dsp:nvSpPr>
        <dsp:cNvPr id="0" name=""/>
        <dsp:cNvSpPr/>
      </dsp:nvSpPr>
      <dsp:spPr>
        <a:xfrm rot="18349190">
          <a:off x="2232287" y="1849096"/>
          <a:ext cx="454144" cy="6285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2260541" y="2030041"/>
        <a:ext cx="317901" cy="37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301B4-BB77-4B14-A45B-C2B030624AD4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6ED5C-5173-43B4-86D4-8DA3E7290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7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ABFB-37FF-4B2B-AB5B-716F24A9E7E4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ABFB-37FF-4B2B-AB5B-716F24A9E7E4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4ABFB-37FF-4B2B-AB5B-716F24A9E7E4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2FBA-360D-47E6-9254-06D7F9A3005C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C886-42E9-42FF-B235-FB9B9423AD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41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D5E61-F901-4A50-8674-41126CA0DA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0240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362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31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633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33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753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89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786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190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63450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52758-47A6-4032-A595-1001B3334C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0666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47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250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42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785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566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739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42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498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309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73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89331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189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435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652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951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535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506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180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59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742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9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61427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52521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04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646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0C24A-714E-46CE-8305-24D6159669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B8B4-753F-43FC-AAF1-21F7380CDD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95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154F-DED6-46D5-A9DE-9E4F79223E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CC2B6-A3F8-41A1-A245-28F040FDA7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26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A120-A9BC-4092-B5B3-5495868B3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C3DB-D31B-4CF8-942B-A56B7E3EF1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958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59AB-936A-4B42-8C23-606D0F30ED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B902-BE85-416C-8F9B-B4F29090E8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630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4A7E-9CC5-4F9E-B2D5-841D16C529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3F14-047D-4A4D-8C57-A4B100C66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293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1081-7071-4627-A4BA-C50DAD5DED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E6BD-5C7E-441C-A8DB-131808537B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119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8911-ECBB-4B62-B06B-2EA0585A1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CECE-193E-493A-9297-974637C4C0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17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00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17A7-407E-45F0-AE2F-0D1936BA42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A088-8569-4876-ACB5-D10ACEA251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771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BDEF-D4E7-4ABD-8689-D6BD6671B7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116B-125D-4137-A76D-47F4E89509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26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9B00-09D1-4CE9-BF07-0DEEB32ED4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2AA-C473-4FE5-86B5-51ACA6E62A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22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30BA-3C51-411E-9510-A46409E2F9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E907-AC8C-4A76-BF94-0AE0BBA9CC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897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0C24A-714E-46CE-8305-24D6159669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B8B4-753F-43FC-AAF1-21F7380CDD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46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154F-DED6-46D5-A9DE-9E4F79223E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CC2B6-A3F8-41A1-A245-28F040FDA7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424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A120-A9BC-4092-B5B3-5495868B3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C3DB-D31B-4CF8-942B-A56B7E3EF1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868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59AB-936A-4B42-8C23-606D0F30ED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B902-BE85-416C-8F9B-B4F29090E8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665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4A7E-9CC5-4F9E-B2D5-841D16C529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3F14-047D-4A4D-8C57-A4B100C66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675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1081-7071-4627-A4BA-C50DAD5DED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E6BD-5C7E-441C-A8DB-131808537B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98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666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8911-ECBB-4B62-B06B-2EA0585A1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CECE-193E-493A-9297-974637C4C0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199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17A7-407E-45F0-AE2F-0D1936BA42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A088-8569-4876-ACB5-D10ACEA251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624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BDEF-D4E7-4ABD-8689-D6BD6671B7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116B-125D-4137-A76D-47F4E89509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916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9B00-09D1-4CE9-BF07-0DEEB32ED4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2AA-C473-4FE5-86B5-51ACA6E62A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290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30BA-3C51-411E-9510-A46409E2F9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E907-AC8C-4A76-BF94-0AE0BBA9CC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83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0C24A-714E-46CE-8305-24D6159669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B8B4-753F-43FC-AAF1-21F7380CDD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1449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154F-DED6-46D5-A9DE-9E4F79223E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CC2B6-A3F8-41A1-A245-28F040FDA7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606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A120-A9BC-4092-B5B3-5495868B33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C3DB-D31B-4CF8-942B-A56B7E3EF1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3561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59AB-936A-4B42-8C23-606D0F30ED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B902-BE85-416C-8F9B-B4F29090E8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030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4A7E-9CC5-4F9E-B2D5-841D16C529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3F14-047D-4A4D-8C57-A4B100C66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4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332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1081-7071-4627-A4BA-C50DAD5DED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E6BD-5C7E-441C-A8DB-131808537B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030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8911-ECBB-4B62-B06B-2EA0585A1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CECE-193E-493A-9297-974637C4C0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88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17A7-407E-45F0-AE2F-0D1936BA42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A088-8569-4876-ACB5-D10ACEA251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569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BDEF-D4E7-4ABD-8689-D6BD6671B7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8116B-125D-4137-A76D-47F4E89509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4986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9B00-09D1-4CE9-BF07-0DEEB32ED4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2AA-C473-4FE5-86B5-51ACA6E62A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375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30BA-3C51-411E-9510-A46409E2F9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E907-AC8C-4A76-BF94-0AE0BBA9CC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0598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DF4CDA78-3E0F-4440-A566-3346764902D5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0350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EA56020-F21D-484C-8626-FA253B0A157B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4992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F26EB08-1ABD-451D-A2F5-66627FB2EFD6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76109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881C7BA-E66A-4067-B627-B7DF47B9D052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3834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0726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5D0469A-4645-43A1-886A-78F9BDD3A41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37564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28E275C-27B1-4398-9141-5150BD4D6F2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03505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5909AD1-70F9-4975-9558-9E7433BB2DD0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235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E0AF0F9-C571-4DDB-9911-4193873461D9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33306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05261B5-6887-4376-BDA4-8CEA8907D037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52517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86C1533-4699-4390-9EC1-AB728FAD854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453452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147AACB-DB38-4EBC-A968-98988D31C06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91333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DF4CDA78-3E0F-4440-A566-3346764902D5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662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EA56020-F21D-484C-8626-FA253B0A157B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2101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F26EB08-1ABD-451D-A2F5-66627FB2EFD6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488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865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881C7BA-E66A-4067-B627-B7DF47B9D052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94822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5D0469A-4645-43A1-886A-78F9BDD3A41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858252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28E275C-27B1-4398-9141-5150BD4D6F2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02990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5909AD1-70F9-4975-9558-9E7433BB2DD0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16559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E0AF0F9-C571-4DDB-9911-4193873461D9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198817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05261B5-6887-4376-BDA4-8CEA8907D037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04272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86C1533-4699-4390-9EC1-AB728FAD854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15311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147AACB-DB38-4EBC-A968-98988D31C06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78196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DF4CDA78-3E0F-4440-A566-3346764902D5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510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EA56020-F21D-484C-8626-FA253B0A157B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5530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558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F26EB08-1ABD-451D-A2F5-66627FB2EFD6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0511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881C7BA-E66A-4067-B627-B7DF47B9D052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096941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5D0469A-4645-43A1-886A-78F9BDD3A41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096055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28E275C-27B1-4398-9141-5150BD4D6F2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08975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5909AD1-70F9-4975-9558-9E7433BB2DD0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892473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E0AF0F9-C571-4DDB-9911-4193873461D9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367338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05261B5-6887-4376-BDA4-8CEA8907D037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91048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86C1533-4699-4390-9EC1-AB728FAD854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097893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147AACB-DB38-4EBC-A968-98988D31C06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32440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DF4CDA78-3E0F-4440-A566-3346764902D5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7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D46A-FF59-456C-A1A9-7829F999E7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423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6966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EA56020-F21D-484C-8626-FA253B0A157B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657243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F26EB08-1ABD-451D-A2F5-66627FB2EFD6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032257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881C7BA-E66A-4067-B627-B7DF47B9D052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319723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5D0469A-4645-43A1-886A-78F9BDD3A41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293017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28E275C-27B1-4398-9141-5150BD4D6F2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66987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5909AD1-70F9-4975-9558-9E7433BB2DD0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649885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E0AF0F9-C571-4DDB-9911-4193873461D9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202821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05261B5-6887-4376-BDA4-8CEA8907D037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08552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86C1533-4699-4390-9EC1-AB728FAD854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036108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147AACB-DB38-4EBC-A968-98988D31C06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7604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4064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724C05-5776-4F83-8FAC-92734DF1B59D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8EC209-FB21-44C8-AE0C-9A4AFE73A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8778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717929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42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886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95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6762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4294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73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724C05-5776-4F83-8FAC-92734DF1B59D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8EC209-FB21-44C8-AE0C-9A4AFE73A39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53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7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050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8840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724C05-5776-4F83-8FAC-92734DF1B59D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8EC209-FB21-44C8-AE0C-9A4AFE73A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4818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993639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30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2343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18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1853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3703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18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724C05-5776-4F83-8FAC-92734DF1B59D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8EC209-FB21-44C8-AE0C-9A4AFE73A39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52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0960347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4169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5528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724C05-5776-4F83-8FAC-92734DF1B59D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8EC209-FB21-44C8-AE0C-9A4AFE73A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1652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66136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5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6820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81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6999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3299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10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4145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724C05-5776-4F83-8FAC-92734DF1B59D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8EC209-FB21-44C8-AE0C-9A4AFE73A39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93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330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4C05-5776-4F83-8FAC-92734DF1B59D}" type="datetimeFigureOut">
              <a:rPr lang="ru-RU" smtClean="0">
                <a:solidFill>
                  <a:prstClr val="black"/>
                </a:solidFill>
              </a:rPr>
              <a:pPr/>
              <a:t>07.10.2014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8EC209-FB21-44C8-AE0C-9A4AFE73A39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5961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596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596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78EE-D297-4743-9290-CEB0583D058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33066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F498-5979-444E-B0F2-00679563AA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44378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8B891-696E-4595-AFB3-B029AE8DA8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58134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16E4-1A78-4CB5-933F-99A836088E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51218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E50F-4F40-48AC-A73D-C229E7345F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95999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2B5BD-A849-4D0B-9B6E-D56F1CE615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97565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5FD2-D210-42D2-B332-FD2F6BB9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045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0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F665-81AB-420E-9C01-FB74387103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05435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e-BY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EB8E-E079-4C55-BF13-8D5B56A374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70025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FC8F-3BB8-4030-A1CF-F96104B48E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14753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5672-D7D7-44D7-B4E0-B4E8D455AA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31049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BFAB-A8ED-418F-BFEB-15AB5E04B0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38795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be-BY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1FD6-145B-4ADB-87D7-749ACFF49A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93862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596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596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78EE-D297-4743-9290-CEB0583D058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30304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F498-5979-444E-B0F2-00679563AA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87930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8B891-696E-4595-AFB3-B029AE8DA8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33885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16E4-1A78-4CB5-933F-99A836088E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41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301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E50F-4F40-48AC-A73D-C229E7345F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3679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2B5BD-A849-4D0B-9B6E-D56F1CE615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50644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5FD2-D210-42D2-B332-FD2F6BB9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34709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F665-81AB-420E-9C01-FB74387103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49077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e-BY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EB8E-E079-4C55-BF13-8D5B56A374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8465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FC8F-3BB8-4030-A1CF-F96104B48E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93196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5672-D7D7-44D7-B4E0-B4E8D455AA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7111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BFAB-A8ED-418F-BFEB-15AB5E04B0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6618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be-BY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1FD6-145B-4ADB-87D7-749ACFF49A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29198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596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596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78EE-D297-4743-9290-CEB0583D058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415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9690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F498-5979-444E-B0F2-00679563AA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30783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8B891-696E-4595-AFB3-B029AE8DA8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54114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16E4-1A78-4CB5-933F-99A836088E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86710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E50F-4F40-48AC-A73D-C229E7345F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96467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2B5BD-A849-4D0B-9B6E-D56F1CE615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6216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5FD2-D210-42D2-B332-FD2F6BB9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19095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F665-81AB-420E-9C01-FB74387103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67911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e-BY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EB8E-E079-4C55-BF13-8D5B56A374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14166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FC8F-3BB8-4030-A1CF-F96104B48E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43375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5672-D7D7-44D7-B4E0-B4E8D455AA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875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2722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BFAB-A8ED-418F-BFEB-15AB5E04B0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68024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be-BY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1FD6-145B-4ADB-87D7-749ACFF49A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8737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596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596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78EE-D297-4743-9290-CEB0583D058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80570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F498-5979-444E-B0F2-00679563AA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31184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8B891-696E-4595-AFB3-B029AE8DA8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30208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16E4-1A78-4CB5-933F-99A836088E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47470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E50F-4F40-48AC-A73D-C229E7345F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70345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2B5BD-A849-4D0B-9B6E-D56F1CE615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55254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5FD2-D210-42D2-B332-FD2F6BB9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26225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F665-81AB-420E-9C01-FB74387103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9713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6992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e-BY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EB8E-E079-4C55-BF13-8D5B56A374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46564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FC8F-3BB8-4030-A1CF-F96104B48E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6666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5672-D7D7-44D7-B4E0-B4E8D455AA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6803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BFAB-A8ED-418F-BFEB-15AB5E04B0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93140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be-BY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1FD6-145B-4ADB-87D7-749ACFF49A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4603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596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596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78EE-D297-4743-9290-CEB0583D058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53546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F498-5979-444E-B0F2-00679563AA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19235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8B891-696E-4595-AFB3-B029AE8DA8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73148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16E4-1A78-4CB5-933F-99A836088E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6266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E50F-4F40-48AC-A73D-C229E7345F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592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710E-A2C5-4E74-BE19-6684047432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347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8874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2B5BD-A849-4D0B-9B6E-D56F1CE615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4843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5FD2-D210-42D2-B332-FD2F6BB9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91584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F665-81AB-420E-9C01-FB74387103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73526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e-BY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EB8E-E079-4C55-BF13-8D5B56A374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09119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FC8F-3BB8-4030-A1CF-F96104B48E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61042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5672-D7D7-44D7-B4E0-B4E8D455AA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63369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BFAB-A8ED-418F-BFEB-15AB5E04B0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88245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be-BY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1FD6-145B-4ADB-87D7-749ACFF49A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01002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596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596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78EE-D297-4743-9290-CEB0583D058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24245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F498-5979-444E-B0F2-00679563AA4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1611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8220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8B891-696E-4595-AFB3-B029AE8DA8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18095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16E4-1A78-4CB5-933F-99A836088E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57109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E50F-4F40-48AC-A73D-C229E7345F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47333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2B5BD-A849-4D0B-9B6E-D56F1CE615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42660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A5FD2-D210-42D2-B332-FD2F6BB9C7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47495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F665-81AB-420E-9C01-FB74387103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20631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e-BY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EB8E-E079-4C55-BF13-8D5B56A374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28069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FC8F-3BB8-4030-A1CF-F96104B48E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40545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5672-D7D7-44D7-B4E0-B4E8D455AA2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0695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BFAB-A8ED-418F-BFEB-15AB5E04B0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10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4583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be-BY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1FD6-145B-4ADB-87D7-749ACFF49A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46180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DF4CDA78-3E0F-4440-A566-3346764902D5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733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EA56020-F21D-484C-8626-FA253B0A157B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732742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F26EB08-1ABD-451D-A2F5-66627FB2EFD6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49256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881C7BA-E66A-4067-B627-B7DF47B9D052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133579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5D0469A-4645-43A1-886A-78F9BDD3A41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142710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28E275C-27B1-4398-9141-5150BD4D6F2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860706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5909AD1-70F9-4975-9558-9E7433BB2DD0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907235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E0AF0F9-C571-4DDB-9911-4193873461D9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748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05261B5-6887-4376-BDA4-8CEA8907D037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4781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285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86C1533-4699-4390-9EC1-AB728FAD854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6946732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147AACB-DB38-4EBC-A968-98988D31C06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679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FE9F5BA-E44A-4E2C-9EB6-4AB2853048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272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21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6764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8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90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1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A172C-A22D-4B31-BB54-53E4D3B82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477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46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5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16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68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0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FE9F5BA-E44A-4E2C-9EB6-4AB2853048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056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3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4277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9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19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0336F-E2E6-43DB-B39A-9F0EBB575A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045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53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92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46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55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79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69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FE9F5BA-E44A-4E2C-9EB6-4AB2853048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926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93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377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7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AFB9-8B71-4C99-A6DB-1A97FB7F48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7548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91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6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25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38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00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67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26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FE9F5BA-E44A-4E2C-9EB6-4AB2853048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3069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607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468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975D-C692-4703-95A2-08C2A6D81E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7811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022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9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715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78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32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683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F925-42E9-4C87-95C7-8999652608E6}" type="datetimeFigureOut">
              <a:rPr lang="ru-RU" smtClean="0">
                <a:solidFill>
                  <a:prstClr val="white"/>
                </a:solidFill>
              </a:rPr>
              <a:pPr/>
              <a:t>07.10.2014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5BA-E44A-4E2C-9EB6-4AB28530480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415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362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3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9BCB-44BE-4C12-8875-BB17B18A9A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919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783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007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159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067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669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350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915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346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789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9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E04C-C4BC-4FAA-BE2C-922FC0DC4B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6074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207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67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309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514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689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373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140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26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081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2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13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8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13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rgbClr val="FFFF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669E69B-96E7-4BAE-831B-0DCC7D108F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0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1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93C779-F7D5-4BA9-A0F5-FED23B6EB94F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07.10.2014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943375-5FCE-4704-9288-61BBF211494D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4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1CF51-CA3A-4F49-8BD8-DF112AD421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26A9C-F53D-4C36-BC86-47C54AA81C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7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1CF51-CA3A-4F49-8BD8-DF112AD421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26A9C-F53D-4C36-BC86-47C54AA81C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9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1CF51-CA3A-4F49-8BD8-DF112AD421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26A9C-F53D-4C36-BC86-47C54AA81C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2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60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>
              <a:defRPr/>
            </a:pPr>
            <a:fld id="{2623B6B2-7E02-4484-A0F8-B637B195701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054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60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>
              <a:defRPr/>
            </a:pPr>
            <a:fld id="{2623B6B2-7E02-4484-A0F8-B637B195701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225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60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>
              <a:defRPr/>
            </a:pPr>
            <a:fld id="{2623B6B2-7E02-4484-A0F8-B637B195701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865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60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>
              <a:defRPr/>
            </a:pPr>
            <a:fld id="{2623B6B2-7E02-4484-A0F8-B637B195701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082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8BEED">
                  <a:shade val="50000"/>
                </a:srgbClr>
              </a:solidFill>
              <a:latin typeface="Times New Roman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6899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724C05-5776-4F83-8FAC-92734DF1B59D}" type="datetimeFigureOut">
              <a:rPr lang="ru-RU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07.10.2014</a:t>
            </a:fld>
            <a:endParaRPr lang="ru-RU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8EC209-FB21-44C8-AE0C-9A4AFE73A396}" type="slidenum">
              <a:rPr lang="ru-RU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8107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724C05-5776-4F83-8FAC-92734DF1B59D}" type="datetimeFigureOut">
              <a:rPr lang="ru-RU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07.10.2014</a:t>
            </a:fld>
            <a:endParaRPr lang="ru-RU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8EC209-FB21-44C8-AE0C-9A4AFE73A396}" type="slidenum">
              <a:rPr lang="ru-RU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08897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724C05-5776-4F83-8FAC-92734DF1B59D}" type="datetimeFigureOut">
              <a:rPr lang="ru-RU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07.10.2014</a:t>
            </a:fld>
            <a:endParaRPr lang="ru-RU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8EC209-FB21-44C8-AE0C-9A4AFE73A396}" type="slidenum">
              <a:rPr lang="ru-RU" smtClean="0">
                <a:solidFill>
                  <a:prstClr val="black"/>
                </a:solidFill>
                <a:latin typeface="Lucida Sans Unicod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08878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1472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493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5F9C3FA-38A0-4F4A-987B-45DB67EB6D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493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94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94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94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536722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1472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493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5F9C3FA-38A0-4F4A-987B-45DB67EB6D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493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94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94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94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542866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1472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493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5F9C3FA-38A0-4F4A-987B-45DB67EB6D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493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94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94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94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315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1472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493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5F9C3FA-38A0-4F4A-987B-45DB67EB6D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493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94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94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94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764006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1472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493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5F9C3FA-38A0-4F4A-987B-45DB67EB6D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493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94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94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94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493966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1472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2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3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4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be-BY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475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5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6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7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8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79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0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1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2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3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4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5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6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7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8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89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0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1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2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41493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be-BY" sz="1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1493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5F9C3FA-38A0-4F4A-987B-45DB67EB6D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493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94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494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94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57846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460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>
              <a:defRPr/>
            </a:pPr>
            <a:fld id="{2623B6B2-7E02-4484-A0F8-B637B195701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18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srgbClr val="F8BEED">
                    <a:shade val="50000"/>
                  </a:srgb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07.10.2014</a:t>
            </a:fld>
            <a:endParaRPr lang="ru-RU" dirty="0">
              <a:solidFill>
                <a:srgbClr val="F8BEED">
                  <a:shade val="50000"/>
                </a:srgbClr>
              </a:solid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F8BEED">
                  <a:shade val="50000"/>
                </a:srgbClr>
              </a:solidFill>
              <a:latin typeface="Times New Roman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srgbClr val="F8BEED">
                    <a:shade val="50000"/>
                  </a:srgb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F8BEED">
                  <a:shade val="50000"/>
                </a:srgb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8105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3AF925-42E9-4C87-95C7-8999652608E6}" type="datetimeFigureOut">
              <a:rPr lang="ru-RU" smtClean="0">
                <a:solidFill>
                  <a:prstClr val="white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07.10.2014</a:t>
            </a:fld>
            <a:endParaRPr lang="ru-RU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E9F5BA-E44A-4E2C-9EB6-4AB28530480E}" type="slidenum">
              <a:rPr lang="ru-RU" smtClean="0">
                <a:solidFill>
                  <a:prstClr val="white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8462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3AF925-42E9-4C87-95C7-8999652608E6}" type="datetimeFigureOut">
              <a:rPr lang="ru-RU" smtClean="0">
                <a:solidFill>
                  <a:prstClr val="white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07.10.2014</a:t>
            </a:fld>
            <a:endParaRPr lang="ru-RU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E9F5BA-E44A-4E2C-9EB6-4AB28530480E}" type="slidenum">
              <a:rPr lang="ru-RU" smtClean="0">
                <a:solidFill>
                  <a:prstClr val="white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1302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3AF925-42E9-4C87-95C7-8999652608E6}" type="datetimeFigureOut">
              <a:rPr lang="ru-RU" smtClean="0">
                <a:solidFill>
                  <a:prstClr val="white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07.10.2014</a:t>
            </a:fld>
            <a:endParaRPr lang="ru-RU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E9F5BA-E44A-4E2C-9EB6-4AB28530480E}" type="slidenum">
              <a:rPr lang="ru-RU" smtClean="0">
                <a:solidFill>
                  <a:prstClr val="white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2866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F3AF925-42E9-4C87-95C7-8999652608E6}" type="datetimeFigureOut">
              <a:rPr lang="ru-RU" smtClean="0">
                <a:solidFill>
                  <a:prstClr val="white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07.10.2014</a:t>
            </a:fld>
            <a:endParaRPr lang="ru-RU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E9F5BA-E44A-4E2C-9EB6-4AB28530480E}" type="slidenum">
              <a:rPr lang="ru-RU" smtClean="0">
                <a:solidFill>
                  <a:prstClr val="white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042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7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6E4180-9F51-4D44-A7E8-ACF4E37E9F0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17F2C9-78C2-4793-8216-F38C1FF743D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74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5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Рисунок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700213"/>
            <a:ext cx="3651250" cy="2449512"/>
          </a:xfrm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268413"/>
            <a:ext cx="7772400" cy="7493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    Современный урок. Каким ему быть?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3573463"/>
            <a:ext cx="6400800" cy="26638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Учитель живёт до тех пор,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пока он учится; как только он перестаёт учиться ,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в нём умирает учитель.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                          К.Д.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193467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Показатели выполнения психологической задачи этапа: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b="1" dirty="0" smtClean="0">
              <a:solidFill>
                <a:schemeClr val="accent2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3600" dirty="0" smtClean="0"/>
          </a:p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доброжелательный настрой учителя и учащихся;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кратковременность организационного момента;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полная готовность класса и оборудования урока к работе;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быстрое включение класса в деловой ритм;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 smtClean="0"/>
              <a:t>организация внимания всех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Триединая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дидактическая цель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FFC000"/>
                </a:solidFill>
              </a:rPr>
              <a:t>образовательная</a:t>
            </a:r>
            <a:r>
              <a:rPr lang="ru-RU" dirty="0" smtClean="0"/>
              <a:t> </a:t>
            </a:r>
            <a:endParaRPr lang="ru-RU" sz="2000" b="1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FFC000"/>
                </a:solidFill>
              </a:rPr>
              <a:t>развивающая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FFC000"/>
                </a:solidFill>
              </a:rPr>
              <a:t>воспитательная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92D050"/>
                </a:solidFill>
              </a:rPr>
              <a:t>Три качества — </a:t>
            </a:r>
          </a:p>
          <a:p>
            <a:pPr marL="547688" indent="261938">
              <a:buNone/>
            </a:pPr>
            <a:r>
              <a:rPr lang="ru-RU" b="1" i="1" dirty="0" smtClean="0">
                <a:solidFill>
                  <a:srgbClr val="92D050"/>
                </a:solidFill>
              </a:rPr>
              <a:t>обширные знания, </a:t>
            </a:r>
          </a:p>
          <a:p>
            <a:pPr marL="547688" indent="261938">
              <a:buNone/>
            </a:pPr>
            <a:r>
              <a:rPr lang="ru-RU" b="1" i="1" dirty="0" smtClean="0">
                <a:solidFill>
                  <a:srgbClr val="92D050"/>
                </a:solidFill>
              </a:rPr>
              <a:t>привычка мыслить и </a:t>
            </a:r>
          </a:p>
          <a:p>
            <a:pPr marL="547688" indent="261938">
              <a:buNone/>
            </a:pPr>
            <a:r>
              <a:rPr lang="ru-RU" b="1" i="1" dirty="0" smtClean="0">
                <a:solidFill>
                  <a:srgbClr val="92D050"/>
                </a:solidFill>
              </a:rPr>
              <a:t>благородство чувств — </a:t>
            </a:r>
          </a:p>
          <a:p>
            <a:pPr marL="180975" indent="0">
              <a:buNone/>
            </a:pPr>
            <a:r>
              <a:rPr lang="ru-RU" b="1" i="1" dirty="0" smtClean="0">
                <a:solidFill>
                  <a:srgbClr val="92D050"/>
                </a:solidFill>
              </a:rPr>
              <a:t>необходимы для того, чтобы человек был образованным в полном смысле слова.</a:t>
            </a:r>
            <a:endParaRPr lang="ru-RU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92D050"/>
                </a:solidFill>
              </a:rPr>
              <a:t>						Н. Чернышевский</a:t>
            </a:r>
            <a:endParaRPr lang="ru-RU" dirty="0" smtClean="0">
              <a:solidFill>
                <a:srgbClr val="92D05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dirty="0" smtClean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000" b="1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CC66"/>
              </a:buClr>
              <a:buSzPct val="75000"/>
              <a:buNone/>
            </a:pPr>
            <a:r>
              <a:rPr lang="ru-RU" sz="4000" b="1" kern="0" dirty="0">
                <a:solidFill>
                  <a:srgbClr val="FFFFFF"/>
                </a:solidFill>
                <a:latin typeface="Times New Roman" pitchFamily="18" charset="0"/>
              </a:rPr>
              <a:t>Посредственный преподаватель излагает,</a:t>
            </a:r>
          </a:p>
          <a:p>
            <a:pPr marL="342900" lvl="0" indent="-3429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CC66"/>
              </a:buClr>
              <a:buSzPct val="75000"/>
              <a:buNone/>
            </a:pPr>
            <a:r>
              <a:rPr lang="ru-RU" sz="4000" b="1" kern="0" dirty="0">
                <a:solidFill>
                  <a:srgbClr val="FFFFFF"/>
                </a:solidFill>
                <a:latin typeface="Times New Roman" pitchFamily="18" charset="0"/>
              </a:rPr>
              <a:t>               хороший- объясняет, выдающийся- показывает,</a:t>
            </a:r>
          </a:p>
          <a:p>
            <a:pPr marL="342900" lvl="0" indent="-3429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CC66"/>
              </a:buClr>
              <a:buSzPct val="75000"/>
              <a:buNone/>
            </a:pPr>
            <a:r>
              <a:rPr lang="ru-RU" sz="4000" b="1" kern="0" dirty="0">
                <a:solidFill>
                  <a:srgbClr val="FFFFFF"/>
                </a:solidFill>
                <a:latin typeface="Times New Roman" pitchFamily="18" charset="0"/>
              </a:rPr>
              <a:t>                                 великий- вдохновляет</a:t>
            </a:r>
          </a:p>
          <a:p>
            <a:pPr marL="342900" lvl="0" indent="-34290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CC66"/>
              </a:buClr>
              <a:buSzPct val="75000"/>
              <a:buNone/>
            </a:pPr>
            <a:r>
              <a:rPr lang="ru-RU" sz="4000" kern="0" dirty="0">
                <a:solidFill>
                  <a:srgbClr val="FFFFFF"/>
                </a:solidFill>
                <a:latin typeface="Times New Roman" pitchFamily="18" charset="0"/>
              </a:rPr>
              <a:t>                                                                                 Ильин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2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ошибки при формулировании цели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00200"/>
          <a:ext cx="7500990" cy="429697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43338"/>
                <a:gridCol w="3857652"/>
              </a:tblGrid>
              <a:tr h="975126">
                <a:tc>
                  <a:txBody>
                    <a:bodyPr/>
                    <a:lstStyle/>
                    <a:p>
                      <a:pPr marL="4451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2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СУТЬ ОШИБКИ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НЕЛЬЗЯ ФОРМУЛИРОВАТЬ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751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2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Подмена цели содержанием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«Познакомить учащихся с ...»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75126">
                <a:tc>
                  <a:txBody>
                    <a:bodyPr/>
                    <a:lstStyle/>
                    <a:p>
                      <a:pPr marR="374650" indent="31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Подмена цели методом </a:t>
                      </a:r>
                      <a:r>
                        <a:rPr lang="ru-RU" sz="2000" spc="-2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обучения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71945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«Рассказать учащимся о </a:t>
                      </a:r>
                      <a:r>
                        <a:rPr lang="ru-RU" sz="2000" spc="6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R="71945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6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spc="-5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«Показать учащимся </a:t>
                      </a:r>
                      <a:r>
                        <a:rPr lang="ru-RU" sz="2000" spc="6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75126">
                <a:tc>
                  <a:txBody>
                    <a:bodyPr/>
                    <a:lstStyle/>
                    <a:p>
                      <a:pPr marR="262255" indent="31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Подмена цели процессом деятельности</a:t>
                      </a:r>
                      <a:endParaRPr lang="ru-RU" sz="20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35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«Учащиеся решают задачи по теме </a:t>
                      </a:r>
                      <a:r>
                        <a:rPr lang="ru-RU" sz="2000" spc="35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...»</a:t>
                      </a:r>
                    </a:p>
                    <a:p>
                      <a:pPr indent="317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spc="35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«Учащиеся выполняют работу ...»</a:t>
                      </a:r>
                      <a:endParaRPr lang="ru-RU" sz="2000" dirty="0">
                        <a:solidFill>
                          <a:srgbClr val="7030A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1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79585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Этап проверки</a:t>
            </a:r>
            <a:r>
              <a:rPr lang="en-US" sz="8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US" sz="8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8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домашнего задания</a:t>
            </a:r>
            <a:r>
              <a:rPr lang="ru-RU" sz="8800" b="1" dirty="0" smtClean="0"/>
              <a:t>.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28604"/>
            <a:ext cx="8062912" cy="52864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0" y="4643446"/>
            <a:ext cx="2571736" cy="2214554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-71442" y="71442"/>
            <a:ext cx="2714620" cy="2571736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6200000">
            <a:off x="7465235" y="5179235"/>
            <a:ext cx="2000240" cy="1357290"/>
          </a:xfrm>
          <a:prstGeom prst="triangle">
            <a:avLst>
              <a:gd name="adj" fmla="val 4718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942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14282" y="285728"/>
            <a:ext cx="8715436" cy="61436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6000" b="1" dirty="0">
                <a:solidFill>
                  <a:srgbClr val="68007F">
                    <a:lumMod val="60000"/>
                    <a:lumOff val="40000"/>
                  </a:srgbClr>
                </a:solidFill>
                <a:latin typeface="Impact" pitchFamily="34" charset="0"/>
              </a:rPr>
              <a:t>«Задаешь на дом - проверяй, не проверяешь -не задавай!»</a:t>
            </a:r>
          </a:p>
        </p:txBody>
      </p:sp>
    </p:spTree>
    <p:extLst>
      <p:ext uri="{BB962C8B-B14F-4D97-AF65-F5344CB8AC3E}">
        <p14:creationId xmlns:p14="http://schemas.microsoft.com/office/powerpoint/2010/main" val="37995188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817690"/>
          </a:xfrm>
        </p:spPr>
        <p:txBody>
          <a:bodyPr>
            <a:noAutofit/>
          </a:bodyPr>
          <a:lstStyle/>
          <a:p>
            <a:r>
              <a:rPr lang="ru-RU" sz="8800" dirty="0" smtClean="0"/>
              <a:t>Оценивание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39498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23334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r>
              <a:rPr lang="ru-RU" sz="5400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ru-RU" sz="5400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5400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Выявление </a:t>
            </a:r>
            <a:r>
              <a:rPr lang="ru-RU" sz="5400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факта выполнения домашнего задания у всего класса за сравнительно короткий промежуток времени (5-7 мин.), установление типичных ошибок и их ликвидация;</a:t>
            </a:r>
            <a:br>
              <a:rPr lang="ru-RU" sz="5400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</a:br>
            <a:endParaRPr lang="ru-RU" sz="5400" i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868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6190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0"/>
            <a:r>
              <a:rPr lang="ru-RU" sz="5400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обнаружение причин невыполнения домашнего задания отдельными учащимися и принятие мер для их </a:t>
            </a:r>
            <a:r>
              <a:rPr lang="ru-RU" sz="5400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ликвидации.</a:t>
            </a:r>
            <a:r>
              <a:rPr lang="ru-RU" sz="5400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ru-RU" sz="5400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</a:br>
            <a:endParaRPr lang="ru-RU" sz="5400" i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5023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Этап всесторонней проверки  знаний</a:t>
            </a:r>
            <a:endParaRPr lang="ru-RU" sz="7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041775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0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79588"/>
            <a:ext cx="8291512" cy="3844926"/>
          </a:xfrm>
        </p:spPr>
        <p:txBody>
          <a:bodyPr/>
          <a:lstStyle/>
          <a:p>
            <a:pPr eaLnBrk="1" hangingPunct="1">
              <a:spcAft>
                <a:spcPts val="500"/>
              </a:spcAft>
              <a:defRPr/>
            </a:pP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en-US" sz="3200" i="1" dirty="0" smtClean="0"/>
              <a:t> «С </a:t>
            </a:r>
            <a:r>
              <a:rPr lang="en-US" sz="3200" i="1" dirty="0" err="1" smtClean="0"/>
              <a:t>урока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начинается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учебно-воспитательный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процесс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уроком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он</a:t>
            </a:r>
            <a:r>
              <a:rPr lang="en-US" sz="3200" i="1" dirty="0" smtClean="0"/>
              <a:t> и </a:t>
            </a:r>
            <a:r>
              <a:rPr lang="en-US" sz="3200" i="1" dirty="0" err="1" smtClean="0"/>
              <a:t>заканчивается</a:t>
            </a:r>
            <a:r>
              <a:rPr lang="en-US" sz="3200" i="1" dirty="0" smtClean="0"/>
              <a:t>. </a:t>
            </a:r>
            <a:r>
              <a:rPr lang="en-US" sz="3200" i="1" dirty="0" err="1" smtClean="0"/>
              <a:t>Все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остальное</a:t>
            </a:r>
            <a:r>
              <a:rPr lang="en-US" sz="3200" i="1" dirty="0" smtClean="0"/>
              <a:t> в </a:t>
            </a:r>
            <a:r>
              <a:rPr lang="en-US" sz="3200" i="1" dirty="0" err="1" smtClean="0"/>
              <a:t>школе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играет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хотя</a:t>
            </a:r>
            <a:r>
              <a:rPr lang="en-US" sz="3200" i="1" dirty="0" smtClean="0"/>
              <a:t> и </a:t>
            </a:r>
            <a:r>
              <a:rPr lang="en-US" sz="3200" i="1" dirty="0" err="1" smtClean="0"/>
              <a:t>важную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но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вспомогательную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роль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дополняя</a:t>
            </a:r>
            <a:r>
              <a:rPr lang="en-US" sz="3200" i="1" dirty="0" smtClean="0"/>
              <a:t> и </a:t>
            </a:r>
            <a:r>
              <a:rPr lang="en-US" sz="3200" i="1" dirty="0" err="1" smtClean="0"/>
              <a:t>развивая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все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то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что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закладывается</a:t>
            </a:r>
            <a:r>
              <a:rPr lang="en-US" sz="3200" i="1" dirty="0" smtClean="0"/>
              <a:t> в </a:t>
            </a:r>
            <a:r>
              <a:rPr lang="en-US" sz="3200" i="1" dirty="0" err="1" smtClean="0"/>
              <a:t>ходе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уроков</a:t>
            </a:r>
            <a:r>
              <a:rPr lang="en-US" sz="3200" dirty="0" smtClean="0"/>
              <a:t>», - </a:t>
            </a:r>
            <a:r>
              <a:rPr lang="en-US" sz="3200" dirty="0" err="1" smtClean="0"/>
              <a:t>так</a:t>
            </a:r>
            <a:r>
              <a:rPr lang="en-US" sz="3200" dirty="0" smtClean="0"/>
              <a:t> </a:t>
            </a:r>
            <a:r>
              <a:rPr lang="en-US" sz="3200" dirty="0" err="1" smtClean="0"/>
              <a:t>оценил</a:t>
            </a:r>
            <a:r>
              <a:rPr lang="en-US" sz="3200" dirty="0" smtClean="0"/>
              <a:t> </a:t>
            </a:r>
            <a:r>
              <a:rPr lang="en-US" sz="3200" dirty="0" err="1" smtClean="0"/>
              <a:t>урок</a:t>
            </a:r>
            <a:r>
              <a:rPr lang="en-US" sz="3200" dirty="0" smtClean="0"/>
              <a:t> </a:t>
            </a:r>
            <a:r>
              <a:rPr lang="en-US" sz="3200" dirty="0" err="1" smtClean="0"/>
              <a:t>выдающийся</a:t>
            </a:r>
            <a:r>
              <a:rPr lang="en-US" sz="3200" dirty="0" smtClean="0"/>
              <a:t> </a:t>
            </a:r>
            <a:r>
              <a:rPr lang="en-US" sz="3200" dirty="0" err="1" smtClean="0"/>
              <a:t>отечественный</a:t>
            </a:r>
            <a:r>
              <a:rPr lang="en-US" sz="3200" dirty="0" smtClean="0"/>
              <a:t> </a:t>
            </a:r>
            <a:r>
              <a:rPr lang="en-US" sz="3200" dirty="0" err="1" smtClean="0"/>
              <a:t>педагог-ученый</a:t>
            </a:r>
            <a:r>
              <a:rPr lang="en-US" sz="3200" dirty="0" smtClean="0"/>
              <a:t> Ю.А. </a:t>
            </a:r>
            <a:r>
              <a:rPr lang="en-US" sz="3200" dirty="0" err="1" smtClean="0"/>
              <a:t>Конаржевский</a:t>
            </a:r>
            <a:r>
              <a:rPr lang="en-US" sz="3200" dirty="0" smtClean="0"/>
              <a:t> 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3478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Формы опроса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Фронтальный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Уплотнённый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Программированный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Индивидуальный опрос перед всем классом и с его участием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3786946" cy="4500594"/>
          </a:xfrm>
        </p:spPr>
      </p:pic>
    </p:spTree>
    <p:extLst>
      <p:ext uri="{BB962C8B-B14F-4D97-AF65-F5344CB8AC3E}">
        <p14:creationId xmlns:p14="http://schemas.microsoft.com/office/powerpoint/2010/main" val="20775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Условия достижения положительных результатов на этом этапе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1928802"/>
            <a:ext cx="4040188" cy="3951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Использование различных методов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Практика постановки дополнительных вопросов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Создание нестандартных ситуаций в процессе опроса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Привлечение всех к активному слушанию своих товарищей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Создание атмосферы значимости этого этапа</a:t>
            </a:r>
            <a:endParaRPr lang="ru-RU" dirty="0"/>
          </a:p>
        </p:txBody>
      </p:sp>
      <p:pic>
        <p:nvPicPr>
          <p:cNvPr id="7" name="Содержимое 6" descr="image004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57752" y="2214554"/>
            <a:ext cx="3600450" cy="3248025"/>
          </a:xfrm>
        </p:spPr>
      </p:pic>
    </p:spTree>
    <p:extLst>
      <p:ext uri="{BB962C8B-B14F-4D97-AF65-F5344CB8AC3E}">
        <p14:creationId xmlns:p14="http://schemas.microsoft.com/office/powerpoint/2010/main" val="17513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60000"/>
                <a:satMod val="355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7772400" cy="2786082"/>
          </a:xfrm>
        </p:spPr>
        <p:txBody>
          <a:bodyPr>
            <a:noAutofit/>
          </a:bodyPr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857364"/>
            <a:ext cx="6400800" cy="368620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Arial Black" pitchFamily="34" charset="0"/>
              </a:rPr>
              <a:t>ЭТАП </a:t>
            </a:r>
            <a:r>
              <a:rPr lang="ru-RU" sz="5400" b="1" dirty="0" smtClean="0">
                <a:solidFill>
                  <a:srgbClr val="7030A0"/>
                </a:solidFill>
                <a:latin typeface="Arial Black" pitchFamily="34" charset="0"/>
              </a:rPr>
              <a:t> УСВОЕНИЯ  НОВЫХ  </a:t>
            </a:r>
            <a:r>
              <a:rPr lang="ru-RU" sz="5400" b="1" dirty="0">
                <a:solidFill>
                  <a:srgbClr val="7030A0"/>
                </a:solidFill>
                <a:latin typeface="Arial Black" pitchFamily="34" charset="0"/>
              </a:rPr>
              <a:t>ЗНАНИЙ</a:t>
            </a:r>
          </a:p>
        </p:txBody>
      </p:sp>
    </p:spTree>
    <p:extLst>
      <p:ext uri="{BB962C8B-B14F-4D97-AF65-F5344CB8AC3E}">
        <p14:creationId xmlns:p14="http://schemas.microsoft.com/office/powerpoint/2010/main" val="4188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C00000"/>
                </a:solidFill>
              </a:rPr>
              <a:t>Содержание этапа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1071546"/>
          <a:ext cx="7500990" cy="517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4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Условия достижения положительных результатов</a:t>
            </a:r>
            <a:endParaRPr lang="ru-RU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1285860"/>
          <a:ext cx="772003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8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188" y="188913"/>
            <a:ext cx="8229600" cy="922337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642938" y="1947863"/>
            <a:ext cx="79930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 ЗАКРЕПЛЕНИЯ НОВЫХ ЗНАНИЙ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29000"/>
            <a:ext cx="28781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3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468313" y="836613"/>
            <a:ext cx="52911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Нельзя загружать только память ученика, необходимо давать пищу уму и во­ображению. 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2339975" y="3860800"/>
            <a:ext cx="63357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Чем глубже будет учеником осознан материал, тем прочнее он осядет в его памяти. </a:t>
            </a:r>
            <a:endParaRPr lang="ru-RU" sz="3600">
              <a:solidFill>
                <a:prstClr val="white"/>
              </a:solidFill>
            </a:endParaRPr>
          </a:p>
        </p:txBody>
      </p:sp>
      <p:pic>
        <p:nvPicPr>
          <p:cNvPr id="7172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92150"/>
            <a:ext cx="1862137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025" y="3563938"/>
            <a:ext cx="29749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4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41900"/>
            <a:ext cx="15128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0" y="1557338"/>
            <a:ext cx="84963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Выяснение учителем прочности и уровня осознанности знаний учащихся.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Умение учащихся узнавать и соотносить факты с понятиями, правилами и идеями.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Умение воспроизводить основные идеи нового материала.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Умение выделять существенные признаки ведущих понятий, конкретизи­ровать эти признаки.</a:t>
            </a:r>
          </a:p>
        </p:txBody>
      </p:sp>
      <p:sp>
        <p:nvSpPr>
          <p:cNvPr id="10244" name="Прямоугольник 2"/>
          <p:cNvSpPr>
            <a:spLocks noChangeArrowheads="1"/>
          </p:cNvSpPr>
          <p:nvPr/>
        </p:nvSpPr>
        <p:spPr bwMode="auto">
          <a:xfrm>
            <a:off x="323850" y="260350"/>
            <a:ext cx="79200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ПОКАЗАТЕЛИ ВЫПОЛНЕНИЯ УЧЕБНО-ВОСПИТАТЕЛЬНЫХ ЗАДАЧ ЭТАПА</a:t>
            </a:r>
            <a:endParaRPr lang="ru-RU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685800"/>
            <a:ext cx="7056784" cy="92333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kumimoji="1" lang="ru-RU" sz="5400" b="1" spc="50" dirty="0">
              <a:ln w="11430"/>
              <a:gradFill>
                <a:gsLst>
                  <a:gs pos="25000">
                    <a:srgbClr val="FFFF00">
                      <a:satMod val="155000"/>
                    </a:srgbClr>
                  </a:gs>
                  <a:gs pos="100000">
                    <a:srgbClr val="FFFF00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3008" y="685800"/>
            <a:ext cx="4369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Оценивание</a:t>
            </a:r>
            <a:endParaRPr kumimoji="1"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5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480" y="285728"/>
            <a:ext cx="5988371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ru-RU" sz="3600" b="1" dirty="0">
                <a:ln w="11430"/>
                <a:solidFill>
                  <a:srgbClr val="AAAAFF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ОБЪЕКТИВНАЯ</a:t>
            </a:r>
          </a:p>
          <a:p>
            <a:pPr algn="ctr">
              <a:defRPr/>
            </a:pPr>
            <a:r>
              <a:rPr kumimoji="1" lang="ru-RU" sz="3600" b="1" dirty="0">
                <a:ln w="11430"/>
                <a:solidFill>
                  <a:srgbClr val="AAAAFF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СПРАВЕДЛИВАЯ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000100" y="2143116"/>
          <a:ext cx="669133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143240" y="2714620"/>
            <a:ext cx="2428892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ru-RU" sz="3600" b="1" dirty="0">
                <a:ln w="11430"/>
                <a:solidFill>
                  <a:srgbClr val="FFFF00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УЧЕНИК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5143512"/>
            <a:ext cx="2571768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ru-RU" sz="3200" b="1" dirty="0">
                <a:ln w="11430"/>
                <a:solidFill>
                  <a:srgbClr val="FFFF00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РОДИТЕЛИ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5214950"/>
            <a:ext cx="2372765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ru-RU" sz="3600" b="1" dirty="0">
                <a:ln w="11430"/>
                <a:solidFill>
                  <a:srgbClr val="00CCFF">
                    <a:lumMod val="20000"/>
                    <a:lumOff val="8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УЧИТЕЛЬ</a:t>
            </a:r>
          </a:p>
        </p:txBody>
      </p:sp>
    </p:spTree>
    <p:extLst>
      <p:ext uri="{BB962C8B-B14F-4D97-AF65-F5344CB8AC3E}">
        <p14:creationId xmlns:p14="http://schemas.microsoft.com/office/powerpoint/2010/main" val="11771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Наиболее важные особенности современного урока: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</a:t>
            </a:r>
            <a:r>
              <a:rPr lang="ru-RU" sz="2800" dirty="0" smtClean="0"/>
              <a:t> создаётся доброжелательная атмосфера;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</a:t>
            </a:r>
            <a:r>
              <a:rPr lang="ru-RU" sz="2800" dirty="0" smtClean="0"/>
              <a:t> формируется высокий уровень мотивации;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</a:t>
            </a:r>
            <a:r>
              <a:rPr lang="ru-RU" sz="2800" dirty="0" smtClean="0"/>
              <a:t> придаётся большое значение способам учебной  работы;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</a:t>
            </a:r>
            <a:r>
              <a:rPr lang="ru-RU" sz="2800" dirty="0" smtClean="0"/>
              <a:t> уделяется специальное внимание развитию 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учащихся умений самостоятельной познавательной   деятельности, творческого отношения освоению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учебной дисциплины. </a:t>
            </a:r>
          </a:p>
        </p:txBody>
      </p:sp>
    </p:spTree>
    <p:extLst>
      <p:ext uri="{BB962C8B-B14F-4D97-AF65-F5344CB8AC3E}">
        <p14:creationId xmlns:p14="http://schemas.microsoft.com/office/powerpoint/2010/main" val="269418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4800"/>
            <a:ext cx="8080375" cy="1066800"/>
          </a:xfrm>
        </p:spPr>
        <p:txBody>
          <a:bodyPr/>
          <a:lstStyle/>
          <a:p>
            <a:r>
              <a:rPr lang="ru-RU" sz="4000" b="1" dirty="0" smtClean="0"/>
              <a:t>Педагогические требования.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2624" y="1066800"/>
            <a:ext cx="8461375" cy="53340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2800" b="1" dirty="0" smtClean="0"/>
              <a:t>Индивидуальный характер контроля</a:t>
            </a:r>
            <a:endParaRPr lang="ru-RU" sz="2800" dirty="0" smtClean="0"/>
          </a:p>
          <a:p>
            <a:pPr lvl="0">
              <a:lnSpc>
                <a:spcPct val="150000"/>
              </a:lnSpc>
            </a:pPr>
            <a:r>
              <a:rPr lang="ru-RU" sz="2800" b="1" dirty="0" smtClean="0"/>
              <a:t>Систематичность, регулярность контроля на всех этапах обучения</a:t>
            </a:r>
            <a:endParaRPr lang="ru-RU" sz="2800" dirty="0" smtClean="0"/>
          </a:p>
          <a:p>
            <a:pPr lvl="0">
              <a:lnSpc>
                <a:spcPct val="150000"/>
              </a:lnSpc>
            </a:pPr>
            <a:r>
              <a:rPr lang="ru-RU" sz="2800" b="1" dirty="0" smtClean="0"/>
              <a:t>Разнообразие форм проведения контроля</a:t>
            </a:r>
            <a:endParaRPr lang="ru-RU" sz="2800" dirty="0" smtClean="0"/>
          </a:p>
          <a:p>
            <a:pPr lvl="0">
              <a:lnSpc>
                <a:spcPct val="150000"/>
              </a:lnSpc>
            </a:pPr>
            <a:r>
              <a:rPr lang="ru-RU" sz="2800" b="1" dirty="0" smtClean="0"/>
              <a:t>Всесторонность контроля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Объективность контроля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Дифференцированный подход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Единство требований со стороны обучающих</a:t>
            </a: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4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no Pro Smbd" pitchFamily="18" charset="0"/>
              </a:rPr>
              <a:t>ТИПИЧНЫЕ ОШИБКИ</a:t>
            </a:r>
            <a:br>
              <a:rPr lang="ru-RU" dirty="0" smtClean="0">
                <a:latin typeface="Arno Pro Smbd" pitchFamily="18" charset="0"/>
              </a:rPr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2625" y="1447800"/>
            <a:ext cx="7772400" cy="4648200"/>
          </a:xfrm>
        </p:spPr>
        <p:txBody>
          <a:bodyPr/>
          <a:lstStyle/>
          <a:p>
            <a:r>
              <a:rPr lang="ru-RU" sz="2400" b="1" dirty="0" smtClean="0"/>
              <a:t>Великодушие, снисходительность</a:t>
            </a:r>
            <a:endParaRPr lang="ru-RU" sz="2400" dirty="0" smtClean="0"/>
          </a:p>
          <a:p>
            <a:r>
              <a:rPr lang="ru-RU" sz="2400" b="1" dirty="0" smtClean="0"/>
              <a:t>Перенос симпатии или антипатии с ученика на отметку</a:t>
            </a:r>
            <a:endParaRPr lang="ru-RU" sz="2400" dirty="0" smtClean="0"/>
          </a:p>
          <a:p>
            <a:r>
              <a:rPr lang="ru-RU" sz="2400" b="1" dirty="0" smtClean="0"/>
              <a:t>Оценка по настроению </a:t>
            </a:r>
          </a:p>
          <a:p>
            <a:r>
              <a:rPr lang="ru-RU" sz="2400" b="1" dirty="0" smtClean="0"/>
              <a:t>Отсутствие твердых критериев </a:t>
            </a:r>
          </a:p>
          <a:p>
            <a:r>
              <a:rPr lang="ru-RU" sz="2400" b="1" dirty="0" smtClean="0"/>
              <a:t>Центральная тенденция ( не ставить 1,2,10) </a:t>
            </a:r>
          </a:p>
          <a:p>
            <a:r>
              <a:rPr lang="ru-RU" sz="2400" b="1" dirty="0" smtClean="0"/>
              <a:t>Неустойчивость системы</a:t>
            </a:r>
            <a:endParaRPr lang="ru-RU" sz="2400" dirty="0" smtClean="0"/>
          </a:p>
          <a:p>
            <a:r>
              <a:rPr lang="ru-RU" sz="2400" b="1" dirty="0" smtClean="0"/>
              <a:t>Близость оценки к той, которую ставят коллеги </a:t>
            </a:r>
          </a:p>
          <a:p>
            <a:r>
              <a:rPr lang="ru-RU" sz="2400" b="1" dirty="0" smtClean="0"/>
              <a:t>Перенос оценки за поведение на оценку по учебному предмету</a:t>
            </a:r>
            <a:endParaRPr lang="ru-RU" sz="2400" dirty="0" smtClean="0"/>
          </a:p>
          <a:p>
            <a:r>
              <a:rPr lang="ru-RU" sz="2400" b="1" dirty="0" smtClean="0"/>
              <a:t>Завышение и занижение отметок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74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86742" cy="43577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 ИНФОРМАЦИИ УЧАЩИХСЯ О ДОМАШНЕМ ЗАДАНИИ, </a:t>
            </a:r>
            <a:r>
              <a:rPr lang="ru-RU" sz="5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ИНСТРУКТАЖ ПО ЕГО ВЫПОЛНЕНИЮ</a:t>
            </a:r>
            <a:r>
              <a:rPr lang="ru-RU" sz="5300" dirty="0">
                <a:solidFill>
                  <a:srgbClr val="FF0000"/>
                </a:solidFill>
              </a:rPr>
              <a:t/>
            </a:r>
            <a:br>
              <a:rPr lang="ru-RU" sz="5300" dirty="0">
                <a:solidFill>
                  <a:srgbClr val="FF0000"/>
                </a:solidFill>
              </a:rPr>
            </a:br>
            <a:endParaRPr lang="ru-RU" sz="5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4800" dirty="0"/>
              <a:t>Подведение итогов урока: </a:t>
            </a:r>
            <a:endParaRPr lang="ru-RU" sz="4800" dirty="0" smtClean="0"/>
          </a:p>
          <a:p>
            <a:pPr marL="514350" lvl="0" indent="-514350">
              <a:buFont typeface="Wingdings" pitchFamily="2" charset="2"/>
              <a:buChar char="v"/>
            </a:pPr>
            <a:r>
              <a:rPr lang="ru-RU" dirty="0"/>
              <a:t>как работал </a:t>
            </a:r>
            <a:r>
              <a:rPr lang="ru-RU" dirty="0" smtClean="0"/>
              <a:t>класс;</a:t>
            </a:r>
          </a:p>
          <a:p>
            <a:pPr marL="514350" lvl="0" indent="-5143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кто из учащихся работал особенно </a:t>
            </a:r>
            <a:r>
              <a:rPr lang="ru-RU" dirty="0" smtClean="0"/>
              <a:t>старательно;</a:t>
            </a:r>
          </a:p>
          <a:p>
            <a:pPr marL="514350" lvl="0" indent="-51435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что нового узнали учащиеся</a:t>
            </a:r>
            <a:r>
              <a:rPr lang="ru-RU" dirty="0" smtClean="0"/>
              <a:t>.</a:t>
            </a:r>
            <a:endParaRPr lang="ru-RU" sz="900" dirty="0" smtClean="0"/>
          </a:p>
          <a:p>
            <a:pPr marL="514350" lvl="0" indent="-514350">
              <a:buNone/>
            </a:pPr>
            <a:endParaRPr lang="ru-RU" dirty="0"/>
          </a:p>
          <a:p>
            <a:pPr marL="514350" indent="-514350">
              <a:buNone/>
            </a:pPr>
            <a:r>
              <a:rPr lang="ru-RU" sz="4400" dirty="0"/>
              <a:t>Мотивирование </a:t>
            </a:r>
            <a:r>
              <a:rPr lang="ru-RU" sz="4400" dirty="0" smtClean="0"/>
              <a:t>домашнего</a:t>
            </a:r>
          </a:p>
          <a:p>
            <a:pPr marL="514350" indent="-514350">
              <a:buNone/>
            </a:pPr>
            <a:r>
              <a:rPr lang="ru-RU" sz="4400" dirty="0" smtClean="0"/>
              <a:t>задания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/>
              <a:t>Содержание этапа.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362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b="1" dirty="0"/>
              <a:t>Обязательное и систематическое выполнение этапа в границах урока, до </a:t>
            </a:r>
            <a:r>
              <a:rPr lang="ru-RU" b="1" dirty="0" smtClean="0"/>
              <a:t>звонка.</a:t>
            </a:r>
          </a:p>
          <a:p>
            <a:pPr>
              <a:buFont typeface="Wingdings" pitchFamily="2" charset="2"/>
              <a:buChar char="v"/>
            </a:pPr>
            <a:r>
              <a:rPr lang="ru-RU" b="1" dirty="0"/>
              <a:t> Задание должно проходить при полном внимании всего </a:t>
            </a:r>
            <a:r>
              <a:rPr lang="ru-RU" b="1" dirty="0" smtClean="0"/>
              <a:t>класса.</a:t>
            </a:r>
          </a:p>
          <a:p>
            <a:pPr>
              <a:buFont typeface="Wingdings" pitchFamily="2" charset="2"/>
              <a:buChar char="v"/>
            </a:pPr>
            <a:r>
              <a:rPr lang="ru-RU" b="1" dirty="0"/>
              <a:t> Ученики должны быть подготовлены к этому этапу всем ходом </a:t>
            </a:r>
            <a:r>
              <a:rPr lang="ru-RU" b="1" dirty="0" smtClean="0"/>
              <a:t>урока.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/>
              <a:t> Добиваться, чтобы содержание домашнего задания было понято всеми учащимися без исключения.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Условия достижения положительных результатов.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65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09600"/>
            <a:ext cx="7848600" cy="5078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ru-RU" sz="5400" b="1" spc="50" dirty="0">
                <a:ln w="11430"/>
                <a:gradFill>
                  <a:gsLst>
                    <a:gs pos="25000">
                      <a:srgbClr val="FFFF00">
                        <a:satMod val="155000"/>
                      </a:srgbClr>
                    </a:gs>
                    <a:gs pos="100000">
                      <a:srgbClr val="FFFF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Спасибо за  участие</a:t>
            </a:r>
          </a:p>
          <a:p>
            <a:pPr algn="ctr">
              <a:defRPr/>
            </a:pPr>
            <a:r>
              <a:rPr kumimoji="1" lang="ru-RU" sz="5400" b="1" spc="50" dirty="0">
                <a:ln w="11430"/>
                <a:gradFill>
                  <a:gsLst>
                    <a:gs pos="25000">
                      <a:srgbClr val="FFFF00">
                        <a:satMod val="155000"/>
                      </a:srgbClr>
                    </a:gs>
                    <a:gs pos="100000">
                      <a:srgbClr val="FFFF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в работе семинара!</a:t>
            </a:r>
          </a:p>
          <a:p>
            <a:pPr algn="ctr">
              <a:defRPr/>
            </a:pPr>
            <a:r>
              <a:rPr kumimoji="1" lang="ru-RU" sz="5400" b="1" spc="50" dirty="0">
                <a:ln w="11430"/>
                <a:gradFill>
                  <a:gsLst>
                    <a:gs pos="25000">
                      <a:srgbClr val="FFFF00">
                        <a:satMod val="155000"/>
                      </a:srgbClr>
                    </a:gs>
                    <a:gs pos="100000">
                      <a:srgbClr val="FFFF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Успехов в совершенствовании</a:t>
            </a:r>
          </a:p>
          <a:p>
            <a:pPr algn="ctr">
              <a:defRPr/>
            </a:pPr>
            <a:r>
              <a:rPr kumimoji="1" lang="ru-RU" sz="5400" b="1" spc="50" dirty="0">
                <a:ln w="11430"/>
                <a:gradFill>
                  <a:gsLst>
                    <a:gs pos="25000">
                      <a:srgbClr val="FFFF00">
                        <a:satMod val="155000"/>
                      </a:srgbClr>
                    </a:gs>
                    <a:gs pos="100000">
                      <a:srgbClr val="FFFF00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профессиональной деятельности!</a:t>
            </a:r>
          </a:p>
        </p:txBody>
      </p:sp>
    </p:spTree>
    <p:extLst>
      <p:ext uri="{BB962C8B-B14F-4D97-AF65-F5344CB8AC3E}">
        <p14:creationId xmlns:p14="http://schemas.microsoft.com/office/powerpoint/2010/main" val="161799761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268413"/>
            <a:ext cx="8229600" cy="676275"/>
          </a:xfrm>
        </p:spPr>
        <p:txBody>
          <a:bodyPr/>
          <a:lstStyle/>
          <a:p>
            <a:pPr eaLnBrk="1" hangingPunct="1">
              <a:spcAft>
                <a:spcPts val="500"/>
              </a:spcAft>
              <a:defRPr/>
            </a:pPr>
            <a:r>
              <a:rPr lang="en-US" sz="3200" smtClean="0"/>
              <a:t>Уроки бывают разными: хорошими и плохими, интересными и скучными, познавательными и бесполезными</a:t>
            </a:r>
            <a:r>
              <a:rPr lang="en-US" sz="3200" b="1" smtClean="0"/>
              <a:t>.</a:t>
            </a:r>
          </a:p>
        </p:txBody>
      </p:sp>
      <p:pic>
        <p:nvPicPr>
          <p:cNvPr id="5123" name="Picture 5" descr="Рисунок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3127375"/>
            <a:ext cx="4522788" cy="373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29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2047875"/>
          </a:xfrm>
        </p:spPr>
        <p:txBody>
          <a:bodyPr/>
          <a:lstStyle/>
          <a:p>
            <a:pPr eaLnBrk="1" hangingPunct="1">
              <a:spcAft>
                <a:spcPts val="500"/>
              </a:spcAft>
              <a:defRPr/>
            </a:pPr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en-US" sz="2800" smtClean="0"/>
              <a:t>Один урок сменяется другим, незавершенность повторяется, а неудовлетворенность результатами работы учителя и учащихся накапливается. Все это вызывает негативное отношение учеников к уроку в частности</a:t>
            </a:r>
            <a:r>
              <a:rPr lang="ru-RU" sz="2800" smtClean="0"/>
              <a:t>  и </a:t>
            </a:r>
            <a:r>
              <a:rPr lang="en-US" sz="2800" smtClean="0"/>
              <a:t>  к школе в целом, а у учителя – к педагогической деятельности.</a:t>
            </a:r>
          </a:p>
        </p:txBody>
      </p:sp>
      <p:pic>
        <p:nvPicPr>
          <p:cNvPr id="6147" name="Picture 6" descr="учённый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513138"/>
            <a:ext cx="4105275" cy="3148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91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01800"/>
            <a:ext cx="8229600" cy="4329113"/>
          </a:xfrm>
        </p:spPr>
        <p:txBody>
          <a:bodyPr/>
          <a:lstStyle/>
          <a:p>
            <a:pPr eaLnBrk="1" hangingPunct="1">
              <a:spcAft>
                <a:spcPts val="500"/>
              </a:spcAft>
              <a:defRPr/>
            </a:pPr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</a:rPr>
            </a:br>
            <a:r>
              <a:rPr lang="en-US" sz="3200" smtClean="0"/>
              <a:t>Но бывает и по-другому. Как сделать урок таким, чтобы ученик ждал новой встречи с учителем? И возможно ли это?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600" i="1" smtClean="0"/>
              <a:t>Настоящий урок начинается не со звонка, а задолго до него.</a:t>
            </a:r>
            <a:br>
              <a:rPr lang="ru-RU" sz="3600" i="1" smtClean="0"/>
            </a:br>
            <a:endParaRPr lang="en-US" sz="3600" i="1" smtClean="0"/>
          </a:p>
        </p:txBody>
      </p:sp>
    </p:spTree>
    <p:extLst>
      <p:ext uri="{BB962C8B-B14F-4D97-AF65-F5344CB8AC3E}">
        <p14:creationId xmlns:p14="http://schemas.microsoft.com/office/powerpoint/2010/main" val="84839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Организационный этап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155825"/>
            <a:ext cx="8316912" cy="3865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400" dirty="0" smtClean="0"/>
              <a:t>Всякий труд, в том числе и учебный, начинается с организации условий, при помощи которых он протекает наиболее благоприятно. </a:t>
            </a:r>
          </a:p>
        </p:txBody>
      </p:sp>
    </p:spTree>
    <p:extLst>
      <p:ext uri="{BB962C8B-B14F-4D97-AF65-F5344CB8AC3E}">
        <p14:creationId xmlns:p14="http://schemas.microsoft.com/office/powerpoint/2010/main" val="27648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920037" cy="9366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СОДЕРЖАНИЕ ЭТАПА</a:t>
            </a:r>
            <a:endParaRPr lang="ru-RU" dirty="0" smtClean="0">
              <a:solidFill>
                <a:schemeClr val="accent2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196975"/>
            <a:ext cx="7777162" cy="5111750"/>
          </a:xfrm>
          <a:noFill/>
        </p:spPr>
        <p:txBody>
          <a:bodyPr/>
          <a:lstStyle/>
          <a:p>
            <a:pPr marL="381000" indent="-381000" algn="l" eaLnBrk="1" hangingPunct="1">
              <a:lnSpc>
                <a:spcPct val="80000"/>
              </a:lnSpc>
              <a:buFontTx/>
              <a:buAutoNum type="arabicPeriod"/>
            </a:pPr>
            <a:r>
              <a:rPr lang="ru-RU" sz="4000" i="1" dirty="0" smtClean="0"/>
              <a:t> Приветствие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endParaRPr lang="ru-RU" sz="1400" dirty="0" smtClean="0"/>
          </a:p>
          <a:p>
            <a:pPr marL="381000" indent="-381000" algn="l" eaLnBrk="1" hangingPunct="1">
              <a:lnSpc>
                <a:spcPct val="80000"/>
              </a:lnSpc>
            </a:pPr>
            <a:r>
              <a:rPr lang="ru-RU" sz="4000" dirty="0" smtClean="0"/>
              <a:t>2.Определение отсутствующих.</a:t>
            </a:r>
          </a:p>
          <a:p>
            <a:pPr marL="381000" indent="-381000" algn="l" eaLnBrk="1" hangingPunct="1">
              <a:lnSpc>
                <a:spcPct val="80000"/>
              </a:lnSpc>
            </a:pPr>
            <a:endParaRPr lang="ru-RU" sz="1400" dirty="0" smtClean="0"/>
          </a:p>
          <a:p>
            <a:pPr marL="381000" indent="-381000" algn="l" eaLnBrk="1" hangingPunct="1">
              <a:lnSpc>
                <a:spcPct val="80000"/>
              </a:lnSpc>
            </a:pPr>
            <a:r>
              <a:rPr lang="ru-RU" sz="4000" dirty="0" smtClean="0"/>
              <a:t>3. Проверка готовности учащихся к уроку. </a:t>
            </a:r>
          </a:p>
          <a:p>
            <a:pPr marL="381000" indent="-381000" algn="l" eaLnBrk="1" hangingPunct="1">
              <a:lnSpc>
                <a:spcPct val="80000"/>
              </a:lnSpc>
            </a:pPr>
            <a:endParaRPr lang="ru-RU" sz="1400" dirty="0" smtClean="0"/>
          </a:p>
          <a:p>
            <a:pPr marL="381000" indent="-381000" algn="l" eaLnBrk="1" hangingPunct="1">
              <a:lnSpc>
                <a:spcPct val="80000"/>
              </a:lnSpc>
            </a:pPr>
            <a:r>
              <a:rPr lang="ru-RU" sz="4000" dirty="0" smtClean="0"/>
              <a:t>4. Проверка подготовленности  классного помещения.</a:t>
            </a:r>
            <a:br>
              <a:rPr lang="ru-RU" sz="4000" dirty="0" smtClean="0"/>
            </a:br>
            <a:endParaRPr lang="ru-RU" sz="1400" dirty="0" smtClean="0"/>
          </a:p>
          <a:p>
            <a:pPr marL="381000" indent="-381000" algn="l" eaLnBrk="1" hangingPunct="1">
              <a:lnSpc>
                <a:spcPct val="80000"/>
              </a:lnSpc>
            </a:pPr>
            <a:r>
              <a:rPr lang="ru-RU" sz="4000" dirty="0" smtClean="0"/>
              <a:t>5.Организация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201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2"/>
                </a:solidFill>
              </a:rPr>
              <a:t>УСЛОВИЯ ДОСТИЖЕНИЯ ПОЛОЖИТЕЛЬНЫХ РЕЗУЛЬТАТОВ: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3025" y="1125538"/>
            <a:ext cx="9324975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сосредоточенность, выдержка, самообладание, собранность учителя;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отсутствие многословия, ярко выраженная волевая направленность;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требовательность и твердое намерение без задержки перейти к уроку при одновременном внимании к состоянию учащихся;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использование небольшой психологической паузы и вопроса, побуждающего их внимание к теме урока;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спокойная уверенная манера держаться при появлении в классе, сочетающаяся с доброжелательностью и сердечностью;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последовательность и постоянство в предъявлении требований.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Другая 7">
      <a:dk1>
        <a:sysClr val="windowText" lastClr="000000"/>
      </a:dk1>
      <a:lt1>
        <a:srgbClr val="F8BEED"/>
      </a:lt1>
      <a:dk2>
        <a:srgbClr val="6565FF"/>
      </a:dk2>
      <a:lt2>
        <a:srgbClr val="E017B9"/>
      </a:lt2>
      <a:accent1>
        <a:srgbClr val="CEB966"/>
      </a:accent1>
      <a:accent2>
        <a:srgbClr val="F73D58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Точки">
  <a:themeElements>
    <a:clrScheme name="Точки 7">
      <a:dk1>
        <a:srgbClr val="007673"/>
      </a:dk1>
      <a:lt1>
        <a:srgbClr val="FFFFFF"/>
      </a:lt1>
      <a:dk2>
        <a:srgbClr val="008080"/>
      </a:dk2>
      <a:lt2>
        <a:srgbClr val="FFFF99"/>
      </a:lt2>
      <a:accent1>
        <a:srgbClr val="33CCCC"/>
      </a:accent1>
      <a:accent2>
        <a:srgbClr val="006462"/>
      </a:accent2>
      <a:accent3>
        <a:srgbClr val="AAC0C0"/>
      </a:accent3>
      <a:accent4>
        <a:srgbClr val="DADADA"/>
      </a:accent4>
      <a:accent5>
        <a:srgbClr val="ADE2E2"/>
      </a:accent5>
      <a:accent6>
        <a:srgbClr val="005A58"/>
      </a:accent6>
      <a:hlink>
        <a:srgbClr val="FFCC00"/>
      </a:hlink>
      <a:folHlink>
        <a:srgbClr val="CC3300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Точки">
  <a:themeElements>
    <a:clrScheme name="Точки 7">
      <a:dk1>
        <a:srgbClr val="007673"/>
      </a:dk1>
      <a:lt1>
        <a:srgbClr val="FFFFFF"/>
      </a:lt1>
      <a:dk2>
        <a:srgbClr val="008080"/>
      </a:dk2>
      <a:lt2>
        <a:srgbClr val="FFFF99"/>
      </a:lt2>
      <a:accent1>
        <a:srgbClr val="33CCCC"/>
      </a:accent1>
      <a:accent2>
        <a:srgbClr val="006462"/>
      </a:accent2>
      <a:accent3>
        <a:srgbClr val="AAC0C0"/>
      </a:accent3>
      <a:accent4>
        <a:srgbClr val="DADADA"/>
      </a:accent4>
      <a:accent5>
        <a:srgbClr val="ADE2E2"/>
      </a:accent5>
      <a:accent6>
        <a:srgbClr val="005A58"/>
      </a:accent6>
      <a:hlink>
        <a:srgbClr val="FFCC00"/>
      </a:hlink>
      <a:folHlink>
        <a:srgbClr val="CC3300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Точки">
  <a:themeElements>
    <a:clrScheme name="Точки 7">
      <a:dk1>
        <a:srgbClr val="007673"/>
      </a:dk1>
      <a:lt1>
        <a:srgbClr val="FFFFFF"/>
      </a:lt1>
      <a:dk2>
        <a:srgbClr val="008080"/>
      </a:dk2>
      <a:lt2>
        <a:srgbClr val="FFFF99"/>
      </a:lt2>
      <a:accent1>
        <a:srgbClr val="33CCCC"/>
      </a:accent1>
      <a:accent2>
        <a:srgbClr val="006462"/>
      </a:accent2>
      <a:accent3>
        <a:srgbClr val="AAC0C0"/>
      </a:accent3>
      <a:accent4>
        <a:srgbClr val="DADADA"/>
      </a:accent4>
      <a:accent5>
        <a:srgbClr val="ADE2E2"/>
      </a:accent5>
      <a:accent6>
        <a:srgbClr val="005A58"/>
      </a:accent6>
      <a:hlink>
        <a:srgbClr val="FFCC00"/>
      </a:hlink>
      <a:folHlink>
        <a:srgbClr val="CC3300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_Точки">
  <a:themeElements>
    <a:clrScheme name="Точки 7">
      <a:dk1>
        <a:srgbClr val="007673"/>
      </a:dk1>
      <a:lt1>
        <a:srgbClr val="FFFFFF"/>
      </a:lt1>
      <a:dk2>
        <a:srgbClr val="008080"/>
      </a:dk2>
      <a:lt2>
        <a:srgbClr val="FFFF99"/>
      </a:lt2>
      <a:accent1>
        <a:srgbClr val="33CCCC"/>
      </a:accent1>
      <a:accent2>
        <a:srgbClr val="006462"/>
      </a:accent2>
      <a:accent3>
        <a:srgbClr val="AAC0C0"/>
      </a:accent3>
      <a:accent4>
        <a:srgbClr val="DADADA"/>
      </a:accent4>
      <a:accent5>
        <a:srgbClr val="ADE2E2"/>
      </a:accent5>
      <a:accent6>
        <a:srgbClr val="005A58"/>
      </a:accent6>
      <a:hlink>
        <a:srgbClr val="FFCC00"/>
      </a:hlink>
      <a:folHlink>
        <a:srgbClr val="CC3300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_Точки">
  <a:themeElements>
    <a:clrScheme name="Точки 7">
      <a:dk1>
        <a:srgbClr val="007673"/>
      </a:dk1>
      <a:lt1>
        <a:srgbClr val="FFFFFF"/>
      </a:lt1>
      <a:dk2>
        <a:srgbClr val="008080"/>
      </a:dk2>
      <a:lt2>
        <a:srgbClr val="FFFF99"/>
      </a:lt2>
      <a:accent1>
        <a:srgbClr val="33CCCC"/>
      </a:accent1>
      <a:accent2>
        <a:srgbClr val="006462"/>
      </a:accent2>
      <a:accent3>
        <a:srgbClr val="AAC0C0"/>
      </a:accent3>
      <a:accent4>
        <a:srgbClr val="DADADA"/>
      </a:accent4>
      <a:accent5>
        <a:srgbClr val="ADE2E2"/>
      </a:accent5>
      <a:accent6>
        <a:srgbClr val="005A58"/>
      </a:accent6>
      <a:hlink>
        <a:srgbClr val="FFCC00"/>
      </a:hlink>
      <a:folHlink>
        <a:srgbClr val="CC3300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5_Точки">
  <a:themeElements>
    <a:clrScheme name="Точки 7">
      <a:dk1>
        <a:srgbClr val="007673"/>
      </a:dk1>
      <a:lt1>
        <a:srgbClr val="FFFFFF"/>
      </a:lt1>
      <a:dk2>
        <a:srgbClr val="008080"/>
      </a:dk2>
      <a:lt2>
        <a:srgbClr val="FFFF99"/>
      </a:lt2>
      <a:accent1>
        <a:srgbClr val="33CCCC"/>
      </a:accent1>
      <a:accent2>
        <a:srgbClr val="006462"/>
      </a:accent2>
      <a:accent3>
        <a:srgbClr val="AAC0C0"/>
      </a:accent3>
      <a:accent4>
        <a:srgbClr val="DADADA"/>
      </a:accent4>
      <a:accent5>
        <a:srgbClr val="ADE2E2"/>
      </a:accent5>
      <a:accent6>
        <a:srgbClr val="005A58"/>
      </a:accent6>
      <a:hlink>
        <a:srgbClr val="FFCC00"/>
      </a:hlink>
      <a:folHlink>
        <a:srgbClr val="CC3300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Training">
  <a:themeElements>
    <a:clrScheme name="Train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CC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E2FF"/>
      </a:accent5>
      <a:accent6>
        <a:srgbClr val="E7E700"/>
      </a:accent6>
      <a:hlink>
        <a:srgbClr val="FF0033"/>
      </a:hlink>
      <a:folHlink>
        <a:srgbClr val="3366FF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Апекс">
  <a:themeElements>
    <a:clrScheme name="Другая 7">
      <a:dk1>
        <a:sysClr val="windowText" lastClr="000000"/>
      </a:dk1>
      <a:lt1>
        <a:srgbClr val="F8BEED"/>
      </a:lt1>
      <a:dk2>
        <a:srgbClr val="6565FF"/>
      </a:dk2>
      <a:lt2>
        <a:srgbClr val="E017B9"/>
      </a:lt2>
      <a:accent1>
        <a:srgbClr val="CEB966"/>
      </a:accent1>
      <a:accent2>
        <a:srgbClr val="F73D58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777</Words>
  <Application>Microsoft Office PowerPoint</Application>
  <PresentationFormat>Экран (4:3)</PresentationFormat>
  <Paragraphs>164</Paragraphs>
  <Slides>35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29</vt:i4>
      </vt:variant>
      <vt:variant>
        <vt:lpstr>Заголовки слайдов</vt:lpstr>
      </vt:variant>
      <vt:variant>
        <vt:i4>35</vt:i4>
      </vt:variant>
    </vt:vector>
  </HeadingPairs>
  <TitlesOfParts>
    <vt:vector size="64" baseType="lpstr">
      <vt:lpstr>Оформление по умолчанию</vt:lpstr>
      <vt:lpstr>Апекс</vt:lpstr>
      <vt:lpstr>1_Апекс</vt:lpstr>
      <vt:lpstr>Яркая</vt:lpstr>
      <vt:lpstr>1_Яркая</vt:lpstr>
      <vt:lpstr>2_Яркая</vt:lpstr>
      <vt:lpstr>3_Яркая</vt:lpstr>
      <vt:lpstr>Тема Office</vt:lpstr>
      <vt:lpstr>1_Тема Office</vt:lpstr>
      <vt:lpstr>Солнцестояние</vt:lpstr>
      <vt:lpstr>1_Солнцестояние</vt:lpstr>
      <vt:lpstr>2_Солнцестояние</vt:lpstr>
      <vt:lpstr>Тема2</vt:lpstr>
      <vt:lpstr>1_Тема2</vt:lpstr>
      <vt:lpstr>2_Тема2</vt:lpstr>
      <vt:lpstr>Training</vt:lpstr>
      <vt:lpstr>2_Training</vt:lpstr>
      <vt:lpstr>3_Training</vt:lpstr>
      <vt:lpstr>4_Training</vt:lpstr>
      <vt:lpstr>Открытая</vt:lpstr>
      <vt:lpstr>1_Открытая</vt:lpstr>
      <vt:lpstr>2_Открытая</vt:lpstr>
      <vt:lpstr>Точки</vt:lpstr>
      <vt:lpstr>1_Точки</vt:lpstr>
      <vt:lpstr>2_Точки</vt:lpstr>
      <vt:lpstr>3_Точки</vt:lpstr>
      <vt:lpstr>4_Точки</vt:lpstr>
      <vt:lpstr>5_Точки</vt:lpstr>
      <vt:lpstr>1_Training</vt:lpstr>
      <vt:lpstr>    Современный урок. Каким ему быть?  </vt:lpstr>
      <vt:lpstr>                           «С урока начинается учебно-воспитательный процесс, уроком он и заканчивается. Все остальное в школе играет хотя и важную, но вспомогательную роль, дополняя и развивая все то, что закладывается в ходе уроков», - так оценил урок выдающийся отечественный педагог-ученый Ю.А. Конаржевский       </vt:lpstr>
      <vt:lpstr>Презентация PowerPoint</vt:lpstr>
      <vt:lpstr>Уроки бывают разными: хорошими и плохими, интересными и скучными, познавательными и бесполезными.</vt:lpstr>
      <vt:lpstr>   Один урок сменяется другим, незавершенность повторяется, а неудовлетворенность результатами работы учителя и учащихся накапливается. Все это вызывает негативное отношение учеников к уроку в частности  и   к школе в целом, а у учителя – к педагогической деятельности.</vt:lpstr>
      <vt:lpstr>            Но бывает и по-другому. Как сделать урок таким, чтобы ученик ждал новой встречи с учителем? И возможно ли это?     Настоящий урок начинается не со звонка, а задолго до него. </vt:lpstr>
      <vt:lpstr>Организационный этап</vt:lpstr>
      <vt:lpstr>СОДЕРЖАНИЕ ЭТАПА</vt:lpstr>
      <vt:lpstr>УСЛОВИЯ ДОСТИЖЕНИЯ ПОЛОЖИТЕЛЬНЫХ РЕЗУЛЬТАТОВ:</vt:lpstr>
      <vt:lpstr>Показатели выполнения психологической задачи этапа: </vt:lpstr>
      <vt:lpstr>Триединая дидактическая цель</vt:lpstr>
      <vt:lpstr>Презентация PowerPoint</vt:lpstr>
      <vt:lpstr>ошибки при формулировании цели</vt:lpstr>
      <vt:lpstr>Этап проверки  домашнего задания.</vt:lpstr>
      <vt:lpstr>Презентация PowerPoint</vt:lpstr>
      <vt:lpstr>Оценивание</vt:lpstr>
      <vt:lpstr> Выявление факта выполнения домашнего задания у всего класса за сравнительно короткий промежуток времени (5-7 мин.), установление типичных ошибок и их ликвидация; </vt:lpstr>
      <vt:lpstr>обнаружение причин невыполнения домашнего задания отдельными учащимися и принятие мер для их ликвидации. </vt:lpstr>
      <vt:lpstr>Этап всесторонней проверки  знаний</vt:lpstr>
      <vt:lpstr>Формы опроса</vt:lpstr>
      <vt:lpstr>Условия достижения положительных результатов на этом этапе</vt:lpstr>
      <vt:lpstr>Презентация PowerPoint</vt:lpstr>
      <vt:lpstr>Содержание этапа </vt:lpstr>
      <vt:lpstr>Условия достижения положительных результатов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Педагогические требования. </vt:lpstr>
      <vt:lpstr>ТИПИЧНЫЕ ОШИБКИ  </vt:lpstr>
      <vt:lpstr>  ЭТАП ИНФОРМАЦИИ УЧАЩИХСЯ О ДОМАШНЕМ ЗАДАНИИ,   ИНСТРУКТАЖ ПО ЕГО ВЫПОЛНЕНИЮ </vt:lpstr>
      <vt:lpstr>Содержание этапа. </vt:lpstr>
      <vt:lpstr>Условия достижения положительных результатов. </vt:lpstr>
      <vt:lpstr>Презентация PowerPoint</vt:lpstr>
    </vt:vector>
  </TitlesOfParts>
  <Company>Ssh1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Организационный этап</dc:title>
  <dc:creator>User10</dc:creator>
  <cp:lastModifiedBy>user</cp:lastModifiedBy>
  <cp:revision>15</cp:revision>
  <dcterms:created xsi:type="dcterms:W3CDTF">2011-02-15T09:34:54Z</dcterms:created>
  <dcterms:modified xsi:type="dcterms:W3CDTF">2014-10-07T15:26:23Z</dcterms:modified>
</cp:coreProperties>
</file>